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5"/>
  </p:notesMasterIdLst>
  <p:sldIdLst>
    <p:sldId id="256" r:id="rId2"/>
    <p:sldId id="261" r:id="rId3"/>
    <p:sldId id="257" r:id="rId4"/>
    <p:sldId id="258" r:id="rId5"/>
    <p:sldId id="369" r:id="rId6"/>
    <p:sldId id="271" r:id="rId7"/>
    <p:sldId id="272" r:id="rId8"/>
    <p:sldId id="273" r:id="rId9"/>
    <p:sldId id="305" r:id="rId10"/>
    <p:sldId id="402" r:id="rId11"/>
    <p:sldId id="364" r:id="rId12"/>
    <p:sldId id="365" r:id="rId13"/>
    <p:sldId id="366" r:id="rId14"/>
    <p:sldId id="367" r:id="rId15"/>
    <p:sldId id="475" r:id="rId16"/>
    <p:sldId id="368" r:id="rId17"/>
    <p:sldId id="370" r:id="rId18"/>
    <p:sldId id="455" r:id="rId19"/>
    <p:sldId id="372" r:id="rId20"/>
    <p:sldId id="376" r:id="rId21"/>
    <p:sldId id="377" r:id="rId22"/>
    <p:sldId id="371" r:id="rId23"/>
    <p:sldId id="306" r:id="rId24"/>
    <p:sldId id="375" r:id="rId25"/>
    <p:sldId id="378" r:id="rId26"/>
    <p:sldId id="277" r:id="rId27"/>
    <p:sldId id="476" r:id="rId28"/>
    <p:sldId id="477" r:id="rId29"/>
    <p:sldId id="379" r:id="rId30"/>
    <p:sldId id="380" r:id="rId31"/>
    <p:sldId id="278" r:id="rId32"/>
    <p:sldId id="382" r:id="rId33"/>
    <p:sldId id="280" r:id="rId34"/>
    <p:sldId id="383" r:id="rId35"/>
    <p:sldId id="457" r:id="rId36"/>
    <p:sldId id="282" r:id="rId37"/>
    <p:sldId id="384" r:id="rId38"/>
    <p:sldId id="287" r:id="rId39"/>
    <p:sldId id="403" r:id="rId40"/>
    <p:sldId id="266" r:id="rId41"/>
    <p:sldId id="385" r:id="rId42"/>
    <p:sldId id="386" r:id="rId43"/>
    <p:sldId id="387" r:id="rId44"/>
    <p:sldId id="388" r:id="rId45"/>
    <p:sldId id="389" r:id="rId46"/>
    <p:sldId id="478" r:id="rId47"/>
    <p:sldId id="479" r:id="rId48"/>
    <p:sldId id="405" r:id="rId49"/>
    <p:sldId id="267" r:id="rId50"/>
    <p:sldId id="482" r:id="rId51"/>
    <p:sldId id="286" r:id="rId52"/>
    <p:sldId id="283" r:id="rId53"/>
    <p:sldId id="481" r:id="rId54"/>
    <p:sldId id="480" r:id="rId55"/>
    <p:sldId id="269" r:id="rId56"/>
    <p:sldId id="284" r:id="rId57"/>
    <p:sldId id="404" r:id="rId58"/>
    <p:sldId id="285" r:id="rId59"/>
    <p:sldId id="391" r:id="rId60"/>
    <p:sldId id="291" r:id="rId61"/>
    <p:sldId id="392" r:id="rId62"/>
    <p:sldId id="393" r:id="rId63"/>
    <p:sldId id="483" r:id="rId64"/>
    <p:sldId id="484" r:id="rId65"/>
    <p:sldId id="396" r:id="rId66"/>
    <p:sldId id="395" r:id="rId67"/>
    <p:sldId id="400" r:id="rId68"/>
    <p:sldId id="448" r:id="rId69"/>
    <p:sldId id="310" r:id="rId70"/>
    <p:sldId id="415" r:id="rId71"/>
    <p:sldId id="311" r:id="rId72"/>
    <p:sldId id="459" r:id="rId73"/>
    <p:sldId id="416" r:id="rId74"/>
    <p:sldId id="417" r:id="rId75"/>
    <p:sldId id="407" r:id="rId76"/>
    <p:sldId id="419" r:id="rId77"/>
    <p:sldId id="317" r:id="rId78"/>
    <p:sldId id="485" r:id="rId79"/>
    <p:sldId id="260" r:id="rId80"/>
    <p:sldId id="420" r:id="rId81"/>
    <p:sldId id="421" r:id="rId82"/>
    <p:sldId id="422" r:id="rId83"/>
    <p:sldId id="423" r:id="rId84"/>
    <p:sldId id="486" r:id="rId85"/>
    <p:sldId id="320" r:id="rId86"/>
    <p:sldId id="328" r:id="rId87"/>
    <p:sldId id="262" r:id="rId88"/>
    <p:sldId id="329" r:id="rId89"/>
    <p:sldId id="321" r:id="rId90"/>
    <p:sldId id="461" r:id="rId91"/>
    <p:sldId id="424" r:id="rId92"/>
    <p:sldId id="324" r:id="rId93"/>
    <p:sldId id="325" r:id="rId94"/>
    <p:sldId id="326" r:id="rId95"/>
    <p:sldId id="473" r:id="rId96"/>
    <p:sldId id="331" r:id="rId97"/>
    <p:sldId id="425" r:id="rId98"/>
    <p:sldId id="432" r:id="rId99"/>
    <p:sldId id="487" r:id="rId100"/>
    <p:sldId id="488" r:id="rId101"/>
    <p:sldId id="489" r:id="rId102"/>
    <p:sldId id="263" r:id="rId103"/>
    <p:sldId id="335" r:id="rId104"/>
    <p:sldId id="337" r:id="rId105"/>
    <p:sldId id="338" r:id="rId106"/>
    <p:sldId id="339" r:id="rId107"/>
    <p:sldId id="340" r:id="rId108"/>
    <p:sldId id="341" r:id="rId109"/>
    <p:sldId id="342" r:id="rId110"/>
    <p:sldId id="336" r:id="rId111"/>
    <p:sldId id="347" r:id="rId112"/>
    <p:sldId id="348" r:id="rId113"/>
    <p:sldId id="349" r:id="rId114"/>
    <p:sldId id="350" r:id="rId115"/>
    <p:sldId id="433" r:id="rId116"/>
    <p:sldId id="356" r:id="rId117"/>
    <p:sldId id="434" r:id="rId118"/>
    <p:sldId id="435" r:id="rId119"/>
    <p:sldId id="436" r:id="rId120"/>
    <p:sldId id="437" r:id="rId121"/>
    <p:sldId id="438" r:id="rId122"/>
    <p:sldId id="462" r:id="rId123"/>
    <p:sldId id="463" r:id="rId124"/>
    <p:sldId id="464" r:id="rId125"/>
    <p:sldId id="465" r:id="rId126"/>
    <p:sldId id="468" r:id="rId127"/>
    <p:sldId id="469" r:id="rId128"/>
    <p:sldId id="470" r:id="rId129"/>
    <p:sldId id="471" r:id="rId130"/>
    <p:sldId id="472" r:id="rId131"/>
    <p:sldId id="360" r:id="rId132"/>
    <p:sldId id="490" r:id="rId133"/>
    <p:sldId id="491" r:id="rId134"/>
    <p:sldId id="496" r:id="rId135"/>
    <p:sldId id="493" r:id="rId136"/>
    <p:sldId id="494" r:id="rId137"/>
    <p:sldId id="495" r:id="rId138"/>
    <p:sldId id="497" r:id="rId139"/>
    <p:sldId id="498" r:id="rId140"/>
    <p:sldId id="499" r:id="rId141"/>
    <p:sldId id="500" r:id="rId142"/>
    <p:sldId id="275" r:id="rId143"/>
    <p:sldId id="456" r:id="rId1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/>
    <p:restoredTop sz="88484"/>
  </p:normalViewPr>
  <p:slideViewPr>
    <p:cSldViewPr snapToGrid="0" snapToObjects="1">
      <p:cViewPr varScale="1">
        <p:scale>
          <a:sx n="105" d="100"/>
          <a:sy n="105" d="100"/>
        </p:scale>
        <p:origin x="11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55F90F-24D9-4185-8692-96639A86658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49D255A-36F5-471D-87E3-4AB49691EFE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General overview: What </a:t>
          </a:r>
          <a:r>
            <a:rPr lang="en-US" dirty="0" err="1"/>
            <a:t>Nextflow</a:t>
          </a:r>
          <a:r>
            <a:rPr lang="en-US" dirty="0"/>
            <a:t> is and why you need it</a:t>
          </a:r>
        </a:p>
      </dgm:t>
    </dgm:pt>
    <dgm:pt modelId="{8B9D0500-3E9E-435C-B21F-C5433C8B620D}" type="parTrans" cxnId="{FADD26D4-D5AC-4FC3-AF55-2557DAF97F49}">
      <dgm:prSet/>
      <dgm:spPr/>
      <dgm:t>
        <a:bodyPr/>
        <a:lstStyle/>
        <a:p>
          <a:endParaRPr lang="en-US"/>
        </a:p>
      </dgm:t>
    </dgm:pt>
    <dgm:pt modelId="{2DA792C2-D3F1-47A4-8881-584A05A49CBE}" type="sibTrans" cxnId="{FADD26D4-D5AC-4FC3-AF55-2557DAF97F49}">
      <dgm:prSet/>
      <dgm:spPr/>
      <dgm:t>
        <a:bodyPr/>
        <a:lstStyle/>
        <a:p>
          <a:endParaRPr lang="en-US"/>
        </a:p>
      </dgm:t>
    </dgm:pt>
    <dgm:pt modelId="{DE56A25D-2917-4A0D-A507-7066EE81826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How to: </a:t>
          </a:r>
          <a:r>
            <a:rPr lang="en-US" dirty="0" err="1"/>
            <a:t>Nextflow</a:t>
          </a:r>
          <a:r>
            <a:rPr lang="en-US" dirty="0"/>
            <a:t> process file</a:t>
          </a:r>
        </a:p>
      </dgm:t>
    </dgm:pt>
    <dgm:pt modelId="{F912931E-EF94-4B3C-A527-BC18912B23CC}" type="parTrans" cxnId="{2146F518-C627-4081-9845-5EB5DF19C9B7}">
      <dgm:prSet/>
      <dgm:spPr/>
      <dgm:t>
        <a:bodyPr/>
        <a:lstStyle/>
        <a:p>
          <a:endParaRPr lang="en-US"/>
        </a:p>
      </dgm:t>
    </dgm:pt>
    <dgm:pt modelId="{E04E9571-90FE-42CE-9317-F8AAB4885EB7}" type="sibTrans" cxnId="{2146F518-C627-4081-9845-5EB5DF19C9B7}">
      <dgm:prSet/>
      <dgm:spPr/>
      <dgm:t>
        <a:bodyPr/>
        <a:lstStyle/>
        <a:p>
          <a:endParaRPr lang="en-US"/>
        </a:p>
      </dgm:t>
    </dgm:pt>
    <dgm:pt modelId="{048645D4-54F4-45C1-A9C5-49290EE654A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Containers</a:t>
          </a:r>
        </a:p>
      </dgm:t>
    </dgm:pt>
    <dgm:pt modelId="{016A08D4-5E01-4937-8D19-75CFF4318D91}" type="parTrans" cxnId="{251AED7E-1C21-4849-90F3-9EBA104805A0}">
      <dgm:prSet/>
      <dgm:spPr/>
      <dgm:t>
        <a:bodyPr/>
        <a:lstStyle/>
        <a:p>
          <a:endParaRPr lang="en-US"/>
        </a:p>
      </dgm:t>
    </dgm:pt>
    <dgm:pt modelId="{3ED010E3-D218-4292-9CB3-9C3E556DF290}" type="sibTrans" cxnId="{251AED7E-1C21-4849-90F3-9EBA104805A0}">
      <dgm:prSet/>
      <dgm:spPr/>
      <dgm:t>
        <a:bodyPr/>
        <a:lstStyle/>
        <a:p>
          <a:endParaRPr lang="en-US"/>
        </a:p>
      </dgm:t>
    </dgm:pt>
    <dgm:pt modelId="{61826D97-D327-4EFC-BE34-D4FDBA9AF2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Configuration files</a:t>
          </a:r>
        </a:p>
      </dgm:t>
    </dgm:pt>
    <dgm:pt modelId="{3E8E7710-A8F9-46B5-ABB2-DFF17AD49D6D}" type="parTrans" cxnId="{52803864-95E3-4862-91C8-D1B6269A23B6}">
      <dgm:prSet/>
      <dgm:spPr/>
      <dgm:t>
        <a:bodyPr/>
        <a:lstStyle/>
        <a:p>
          <a:endParaRPr lang="en-US"/>
        </a:p>
      </dgm:t>
    </dgm:pt>
    <dgm:pt modelId="{6C64F049-A1FC-4861-A588-D98937519A74}" type="sibTrans" cxnId="{52803864-95E3-4862-91C8-D1B6269A23B6}">
      <dgm:prSet/>
      <dgm:spPr/>
      <dgm:t>
        <a:bodyPr/>
        <a:lstStyle/>
        <a:p>
          <a:endParaRPr lang="en-US"/>
        </a:p>
      </dgm:t>
    </dgm:pt>
    <dgm:pt modelId="{00DBD072-9A4E-4EEE-BB82-2FFF3F3D6EE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Putting it all together</a:t>
          </a:r>
        </a:p>
      </dgm:t>
    </dgm:pt>
    <dgm:pt modelId="{D75DB0BE-5D43-49D5-8709-E30B0513B13C}" type="parTrans" cxnId="{438116F2-19A1-4597-9A97-98FA0FE36F9D}">
      <dgm:prSet/>
      <dgm:spPr/>
      <dgm:t>
        <a:bodyPr/>
        <a:lstStyle/>
        <a:p>
          <a:endParaRPr lang="en-US"/>
        </a:p>
      </dgm:t>
    </dgm:pt>
    <dgm:pt modelId="{0C1C0E84-F7F5-4FAD-9965-7B22FDE4C3E1}" type="sibTrans" cxnId="{438116F2-19A1-4597-9A97-98FA0FE36F9D}">
      <dgm:prSet/>
      <dgm:spPr/>
      <dgm:t>
        <a:bodyPr/>
        <a:lstStyle/>
        <a:p>
          <a:endParaRPr lang="en-US"/>
        </a:p>
      </dgm:t>
    </dgm:pt>
    <dgm:pt modelId="{0C91BFC2-AE6C-404B-AF73-7AF081C26D6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nf</a:t>
          </a:r>
          <a:r>
            <a:rPr lang="en-US" dirty="0"/>
            <a:t>-core</a:t>
          </a:r>
        </a:p>
      </dgm:t>
    </dgm:pt>
    <dgm:pt modelId="{0E43790E-C102-174A-93B1-75F5EB835E41}" type="parTrans" cxnId="{C297BF01-E331-4549-8045-1C98B59413F0}">
      <dgm:prSet/>
      <dgm:spPr/>
      <dgm:t>
        <a:bodyPr/>
        <a:lstStyle/>
        <a:p>
          <a:endParaRPr lang="en-US"/>
        </a:p>
      </dgm:t>
    </dgm:pt>
    <dgm:pt modelId="{2FFB5A12-1C77-7B43-98F8-82B2886D7EBF}" type="sibTrans" cxnId="{C297BF01-E331-4549-8045-1C98B59413F0}">
      <dgm:prSet/>
      <dgm:spPr/>
      <dgm:t>
        <a:bodyPr/>
        <a:lstStyle/>
        <a:p>
          <a:endParaRPr lang="en-US"/>
        </a:p>
      </dgm:t>
    </dgm:pt>
    <dgm:pt modelId="{ACF9FBB6-5C6E-4E06-AC50-1C8ECCFE035F}" type="pres">
      <dgm:prSet presAssocID="{1155F90F-24D9-4185-8692-96639A86658A}" presName="root" presStyleCnt="0">
        <dgm:presLayoutVars>
          <dgm:dir/>
          <dgm:resizeHandles val="exact"/>
        </dgm:presLayoutVars>
      </dgm:prSet>
      <dgm:spPr/>
    </dgm:pt>
    <dgm:pt modelId="{0276983B-6FF6-4E9C-85E5-236152E26DAF}" type="pres">
      <dgm:prSet presAssocID="{349D255A-36F5-471D-87E3-4AB49691EFE5}" presName="compNode" presStyleCnt="0"/>
      <dgm:spPr/>
    </dgm:pt>
    <dgm:pt modelId="{3A8C9FAC-A4AF-4385-9710-22E3F7C80F1A}" type="pres">
      <dgm:prSet presAssocID="{349D255A-36F5-471D-87E3-4AB49691EFE5}" presName="bgRect" presStyleLbl="bgShp" presStyleIdx="0" presStyleCnt="6"/>
      <dgm:spPr/>
    </dgm:pt>
    <dgm:pt modelId="{A7B841F7-0D4F-4C8A-9D3D-97AD1721BCF4}" type="pres">
      <dgm:prSet presAssocID="{349D255A-36F5-471D-87E3-4AB49691EFE5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40A16F6B-7731-463C-A0B5-F3ADD55D2302}" type="pres">
      <dgm:prSet presAssocID="{349D255A-36F5-471D-87E3-4AB49691EFE5}" presName="spaceRect" presStyleCnt="0"/>
      <dgm:spPr/>
    </dgm:pt>
    <dgm:pt modelId="{774047A4-990A-4FFC-B3B2-E5BE6CFE797C}" type="pres">
      <dgm:prSet presAssocID="{349D255A-36F5-471D-87E3-4AB49691EFE5}" presName="parTx" presStyleLbl="revTx" presStyleIdx="0" presStyleCnt="6">
        <dgm:presLayoutVars>
          <dgm:chMax val="0"/>
          <dgm:chPref val="0"/>
        </dgm:presLayoutVars>
      </dgm:prSet>
      <dgm:spPr/>
    </dgm:pt>
    <dgm:pt modelId="{0F4B0EBE-1328-4755-A364-517345BB8134}" type="pres">
      <dgm:prSet presAssocID="{2DA792C2-D3F1-47A4-8881-584A05A49CBE}" presName="sibTrans" presStyleCnt="0"/>
      <dgm:spPr/>
    </dgm:pt>
    <dgm:pt modelId="{74022E9D-DAE4-4B28-AC32-A10C57BF4982}" type="pres">
      <dgm:prSet presAssocID="{DE56A25D-2917-4A0D-A507-7066EE818262}" presName="compNode" presStyleCnt="0"/>
      <dgm:spPr/>
    </dgm:pt>
    <dgm:pt modelId="{FD83C658-6092-4772-B3F2-850082D91111}" type="pres">
      <dgm:prSet presAssocID="{DE56A25D-2917-4A0D-A507-7066EE818262}" presName="bgRect" presStyleLbl="bgShp" presStyleIdx="1" presStyleCnt="6"/>
      <dgm:spPr/>
    </dgm:pt>
    <dgm:pt modelId="{05CC031B-D616-4E47-9C03-3884AB76DABE}" type="pres">
      <dgm:prSet presAssocID="{DE56A25D-2917-4A0D-A507-7066EE81826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5FE802E8-284A-4491-AF17-550124FBA975}" type="pres">
      <dgm:prSet presAssocID="{DE56A25D-2917-4A0D-A507-7066EE818262}" presName="spaceRect" presStyleCnt="0"/>
      <dgm:spPr/>
    </dgm:pt>
    <dgm:pt modelId="{CBC8A017-6377-47DD-8C20-C50CC6169CD3}" type="pres">
      <dgm:prSet presAssocID="{DE56A25D-2917-4A0D-A507-7066EE818262}" presName="parTx" presStyleLbl="revTx" presStyleIdx="1" presStyleCnt="6">
        <dgm:presLayoutVars>
          <dgm:chMax val="0"/>
          <dgm:chPref val="0"/>
        </dgm:presLayoutVars>
      </dgm:prSet>
      <dgm:spPr/>
    </dgm:pt>
    <dgm:pt modelId="{5CA1C97B-F199-41D3-BA0C-D248DB5D9246}" type="pres">
      <dgm:prSet presAssocID="{E04E9571-90FE-42CE-9317-F8AAB4885EB7}" presName="sibTrans" presStyleCnt="0"/>
      <dgm:spPr/>
    </dgm:pt>
    <dgm:pt modelId="{E6C252B8-B504-4A03-8A42-CEC3582B8B32}" type="pres">
      <dgm:prSet presAssocID="{048645D4-54F4-45C1-A9C5-49290EE654AB}" presName="compNode" presStyleCnt="0"/>
      <dgm:spPr/>
    </dgm:pt>
    <dgm:pt modelId="{2E7622A8-26F7-4AAA-9204-41D6BDFDEE6D}" type="pres">
      <dgm:prSet presAssocID="{048645D4-54F4-45C1-A9C5-49290EE654AB}" presName="bgRect" presStyleLbl="bgShp" presStyleIdx="2" presStyleCnt="6"/>
      <dgm:spPr/>
    </dgm:pt>
    <dgm:pt modelId="{9F4068E7-D009-4221-BBA7-FC39341F7614}" type="pres">
      <dgm:prSet presAssocID="{048645D4-54F4-45C1-A9C5-49290EE654A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"/>
        </a:ext>
      </dgm:extLst>
    </dgm:pt>
    <dgm:pt modelId="{D9DF849B-3A4E-4341-A6A7-3D3098801633}" type="pres">
      <dgm:prSet presAssocID="{048645D4-54F4-45C1-A9C5-49290EE654AB}" presName="spaceRect" presStyleCnt="0"/>
      <dgm:spPr/>
    </dgm:pt>
    <dgm:pt modelId="{56D9E5AF-CAD0-4D0D-AD2F-227A4A4C5D79}" type="pres">
      <dgm:prSet presAssocID="{048645D4-54F4-45C1-A9C5-49290EE654AB}" presName="parTx" presStyleLbl="revTx" presStyleIdx="2" presStyleCnt="6">
        <dgm:presLayoutVars>
          <dgm:chMax val="0"/>
          <dgm:chPref val="0"/>
        </dgm:presLayoutVars>
      </dgm:prSet>
      <dgm:spPr/>
    </dgm:pt>
    <dgm:pt modelId="{227BDCBA-E977-451F-8A2A-F4129CCE807A}" type="pres">
      <dgm:prSet presAssocID="{3ED010E3-D218-4292-9CB3-9C3E556DF290}" presName="sibTrans" presStyleCnt="0"/>
      <dgm:spPr/>
    </dgm:pt>
    <dgm:pt modelId="{7ADCFB75-7144-467D-BBDF-5AF28D0ACAE2}" type="pres">
      <dgm:prSet presAssocID="{61826D97-D327-4EFC-BE34-D4FDBA9AF275}" presName="compNode" presStyleCnt="0"/>
      <dgm:spPr/>
    </dgm:pt>
    <dgm:pt modelId="{798B45F0-B51B-441F-8204-417CC49D6317}" type="pres">
      <dgm:prSet presAssocID="{61826D97-D327-4EFC-BE34-D4FDBA9AF275}" presName="bgRect" presStyleLbl="bgShp" presStyleIdx="3" presStyleCnt="6"/>
      <dgm:spPr/>
    </dgm:pt>
    <dgm:pt modelId="{66F922A3-868B-44C8-BB3C-01572927C8D2}" type="pres">
      <dgm:prSet presAssocID="{61826D97-D327-4EFC-BE34-D4FDBA9AF27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3EB8BCE0-6C80-497D-A9F3-47A52BEFEE0E}" type="pres">
      <dgm:prSet presAssocID="{61826D97-D327-4EFC-BE34-D4FDBA9AF275}" presName="spaceRect" presStyleCnt="0"/>
      <dgm:spPr/>
    </dgm:pt>
    <dgm:pt modelId="{1988407F-C229-41FE-807C-0B381980DBAD}" type="pres">
      <dgm:prSet presAssocID="{61826D97-D327-4EFC-BE34-D4FDBA9AF275}" presName="parTx" presStyleLbl="revTx" presStyleIdx="3" presStyleCnt="6">
        <dgm:presLayoutVars>
          <dgm:chMax val="0"/>
          <dgm:chPref val="0"/>
        </dgm:presLayoutVars>
      </dgm:prSet>
      <dgm:spPr/>
    </dgm:pt>
    <dgm:pt modelId="{2F9A8E18-4C75-4394-BBFB-CB69C244607B}" type="pres">
      <dgm:prSet presAssocID="{6C64F049-A1FC-4861-A588-D98937519A74}" presName="sibTrans" presStyleCnt="0"/>
      <dgm:spPr/>
    </dgm:pt>
    <dgm:pt modelId="{2B889F86-0BF4-409C-9D87-DB752A51568D}" type="pres">
      <dgm:prSet presAssocID="{00DBD072-9A4E-4EEE-BB82-2FFF3F3D6EE6}" presName="compNode" presStyleCnt="0"/>
      <dgm:spPr/>
    </dgm:pt>
    <dgm:pt modelId="{13C81667-2B3C-44EA-A912-3D1B326B02FD}" type="pres">
      <dgm:prSet presAssocID="{00DBD072-9A4E-4EEE-BB82-2FFF3F3D6EE6}" presName="bgRect" presStyleLbl="bgShp" presStyleIdx="4" presStyleCnt="6" custLinFactNeighborX="-26917" custLinFactNeighborY="470"/>
      <dgm:spPr/>
    </dgm:pt>
    <dgm:pt modelId="{D46EE285-461F-4026-A169-72772DDA9FB7}" type="pres">
      <dgm:prSet presAssocID="{00DBD072-9A4E-4EEE-BB82-2FFF3F3D6EE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uzzle"/>
        </a:ext>
      </dgm:extLst>
    </dgm:pt>
    <dgm:pt modelId="{C9A375D1-6B85-40B6-AA42-8E083E8591B4}" type="pres">
      <dgm:prSet presAssocID="{00DBD072-9A4E-4EEE-BB82-2FFF3F3D6EE6}" presName="spaceRect" presStyleCnt="0"/>
      <dgm:spPr/>
    </dgm:pt>
    <dgm:pt modelId="{2EF4147A-EED9-4E75-A517-8D94E950B782}" type="pres">
      <dgm:prSet presAssocID="{00DBD072-9A4E-4EEE-BB82-2FFF3F3D6EE6}" presName="parTx" presStyleLbl="revTx" presStyleIdx="4" presStyleCnt="6">
        <dgm:presLayoutVars>
          <dgm:chMax val="0"/>
          <dgm:chPref val="0"/>
        </dgm:presLayoutVars>
      </dgm:prSet>
      <dgm:spPr/>
    </dgm:pt>
    <dgm:pt modelId="{FD94ADF2-8804-6140-8BD1-232A644E7258}" type="pres">
      <dgm:prSet presAssocID="{0C1C0E84-F7F5-4FAD-9965-7B22FDE4C3E1}" presName="sibTrans" presStyleCnt="0"/>
      <dgm:spPr/>
    </dgm:pt>
    <dgm:pt modelId="{29BDB612-7E55-3C4E-9D29-F5CF1928835F}" type="pres">
      <dgm:prSet presAssocID="{0C91BFC2-AE6C-404B-AF73-7AF081C26D6F}" presName="compNode" presStyleCnt="0"/>
      <dgm:spPr/>
    </dgm:pt>
    <dgm:pt modelId="{02F87FBD-C7E3-7E4B-B771-9726FF56AE48}" type="pres">
      <dgm:prSet presAssocID="{0C91BFC2-AE6C-404B-AF73-7AF081C26D6F}" presName="bgRect" presStyleLbl="bgShp" presStyleIdx="5" presStyleCnt="6"/>
      <dgm:spPr/>
    </dgm:pt>
    <dgm:pt modelId="{81024EE7-1C96-1143-8780-560CCA09D264}" type="pres">
      <dgm:prSet presAssocID="{0C91BFC2-AE6C-404B-AF73-7AF081C26D6F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098D410-A758-1942-AE82-96851D14F4E7}" type="pres">
      <dgm:prSet presAssocID="{0C91BFC2-AE6C-404B-AF73-7AF081C26D6F}" presName="spaceRect" presStyleCnt="0"/>
      <dgm:spPr/>
    </dgm:pt>
    <dgm:pt modelId="{A74AD864-D90D-354A-8E99-9376C1397905}" type="pres">
      <dgm:prSet presAssocID="{0C91BFC2-AE6C-404B-AF73-7AF081C26D6F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C297BF01-E331-4549-8045-1C98B59413F0}" srcId="{1155F90F-24D9-4185-8692-96639A86658A}" destId="{0C91BFC2-AE6C-404B-AF73-7AF081C26D6F}" srcOrd="5" destOrd="0" parTransId="{0E43790E-C102-174A-93B1-75F5EB835E41}" sibTransId="{2FFB5A12-1C77-7B43-98F8-82B2886D7EBF}"/>
    <dgm:cxn modelId="{09B4BF0D-38BE-4E77-B900-208822AA0DA5}" type="presOf" srcId="{61826D97-D327-4EFC-BE34-D4FDBA9AF275}" destId="{1988407F-C229-41FE-807C-0B381980DBAD}" srcOrd="0" destOrd="0" presId="urn:microsoft.com/office/officeart/2018/2/layout/IconVerticalSolidList"/>
    <dgm:cxn modelId="{2146F518-C627-4081-9845-5EB5DF19C9B7}" srcId="{1155F90F-24D9-4185-8692-96639A86658A}" destId="{DE56A25D-2917-4A0D-A507-7066EE818262}" srcOrd="1" destOrd="0" parTransId="{F912931E-EF94-4B3C-A527-BC18912B23CC}" sibTransId="{E04E9571-90FE-42CE-9317-F8AAB4885EB7}"/>
    <dgm:cxn modelId="{18896B1B-BAE5-464A-B60F-D84CFEB6A205}" type="presOf" srcId="{1155F90F-24D9-4185-8692-96639A86658A}" destId="{ACF9FBB6-5C6E-4E06-AC50-1C8ECCFE035F}" srcOrd="0" destOrd="0" presId="urn:microsoft.com/office/officeart/2018/2/layout/IconVerticalSolidList"/>
    <dgm:cxn modelId="{DDC2905D-29FA-4A09-BB6A-D92A0F2564D5}" type="presOf" srcId="{00DBD072-9A4E-4EEE-BB82-2FFF3F3D6EE6}" destId="{2EF4147A-EED9-4E75-A517-8D94E950B782}" srcOrd="0" destOrd="0" presId="urn:microsoft.com/office/officeart/2018/2/layout/IconVerticalSolidList"/>
    <dgm:cxn modelId="{52803864-95E3-4862-91C8-D1B6269A23B6}" srcId="{1155F90F-24D9-4185-8692-96639A86658A}" destId="{61826D97-D327-4EFC-BE34-D4FDBA9AF275}" srcOrd="3" destOrd="0" parTransId="{3E8E7710-A8F9-46B5-ABB2-DFF17AD49D6D}" sibTransId="{6C64F049-A1FC-4861-A588-D98937519A74}"/>
    <dgm:cxn modelId="{251AED7E-1C21-4849-90F3-9EBA104805A0}" srcId="{1155F90F-24D9-4185-8692-96639A86658A}" destId="{048645D4-54F4-45C1-A9C5-49290EE654AB}" srcOrd="2" destOrd="0" parTransId="{016A08D4-5E01-4937-8D19-75CFF4318D91}" sibTransId="{3ED010E3-D218-4292-9CB3-9C3E556DF290}"/>
    <dgm:cxn modelId="{BD65C77F-9572-43DB-B884-6A5DD49013FA}" type="presOf" srcId="{DE56A25D-2917-4A0D-A507-7066EE818262}" destId="{CBC8A017-6377-47DD-8C20-C50CC6169CD3}" srcOrd="0" destOrd="0" presId="urn:microsoft.com/office/officeart/2018/2/layout/IconVerticalSolidList"/>
    <dgm:cxn modelId="{BEEDD983-CDC4-7D48-B388-99BD5E4C7832}" type="presOf" srcId="{0C91BFC2-AE6C-404B-AF73-7AF081C26D6F}" destId="{A74AD864-D90D-354A-8E99-9376C1397905}" srcOrd="0" destOrd="0" presId="urn:microsoft.com/office/officeart/2018/2/layout/IconVerticalSolidList"/>
    <dgm:cxn modelId="{FCC728CD-189E-45F8-9965-78CDF9EB4EEB}" type="presOf" srcId="{349D255A-36F5-471D-87E3-4AB49691EFE5}" destId="{774047A4-990A-4FFC-B3B2-E5BE6CFE797C}" srcOrd="0" destOrd="0" presId="urn:microsoft.com/office/officeart/2018/2/layout/IconVerticalSolidList"/>
    <dgm:cxn modelId="{FADD26D4-D5AC-4FC3-AF55-2557DAF97F49}" srcId="{1155F90F-24D9-4185-8692-96639A86658A}" destId="{349D255A-36F5-471D-87E3-4AB49691EFE5}" srcOrd="0" destOrd="0" parTransId="{8B9D0500-3E9E-435C-B21F-C5433C8B620D}" sibTransId="{2DA792C2-D3F1-47A4-8881-584A05A49CBE}"/>
    <dgm:cxn modelId="{438116F2-19A1-4597-9A97-98FA0FE36F9D}" srcId="{1155F90F-24D9-4185-8692-96639A86658A}" destId="{00DBD072-9A4E-4EEE-BB82-2FFF3F3D6EE6}" srcOrd="4" destOrd="0" parTransId="{D75DB0BE-5D43-49D5-8709-E30B0513B13C}" sibTransId="{0C1C0E84-F7F5-4FAD-9965-7B22FDE4C3E1}"/>
    <dgm:cxn modelId="{81D5ACFF-46E3-4365-9577-D67CC7E38921}" type="presOf" srcId="{048645D4-54F4-45C1-A9C5-49290EE654AB}" destId="{56D9E5AF-CAD0-4D0D-AD2F-227A4A4C5D79}" srcOrd="0" destOrd="0" presId="urn:microsoft.com/office/officeart/2018/2/layout/IconVerticalSolidList"/>
    <dgm:cxn modelId="{360C0063-942F-4D1B-9F0B-444DE2160E7C}" type="presParOf" srcId="{ACF9FBB6-5C6E-4E06-AC50-1C8ECCFE035F}" destId="{0276983B-6FF6-4E9C-85E5-236152E26DAF}" srcOrd="0" destOrd="0" presId="urn:microsoft.com/office/officeart/2018/2/layout/IconVerticalSolidList"/>
    <dgm:cxn modelId="{4EC96A07-6F69-4E5E-A64B-F124CFBF3D15}" type="presParOf" srcId="{0276983B-6FF6-4E9C-85E5-236152E26DAF}" destId="{3A8C9FAC-A4AF-4385-9710-22E3F7C80F1A}" srcOrd="0" destOrd="0" presId="urn:microsoft.com/office/officeart/2018/2/layout/IconVerticalSolidList"/>
    <dgm:cxn modelId="{236F79A7-A5B9-4249-9DA0-E9750C7CA1C5}" type="presParOf" srcId="{0276983B-6FF6-4E9C-85E5-236152E26DAF}" destId="{A7B841F7-0D4F-4C8A-9D3D-97AD1721BCF4}" srcOrd="1" destOrd="0" presId="urn:microsoft.com/office/officeart/2018/2/layout/IconVerticalSolidList"/>
    <dgm:cxn modelId="{5FC007E1-F882-4DA1-BED4-39C7794E28A7}" type="presParOf" srcId="{0276983B-6FF6-4E9C-85E5-236152E26DAF}" destId="{40A16F6B-7731-463C-A0B5-F3ADD55D2302}" srcOrd="2" destOrd="0" presId="urn:microsoft.com/office/officeart/2018/2/layout/IconVerticalSolidList"/>
    <dgm:cxn modelId="{C6CAE423-5CD5-48F2-B378-11550CA7112C}" type="presParOf" srcId="{0276983B-6FF6-4E9C-85E5-236152E26DAF}" destId="{774047A4-990A-4FFC-B3B2-E5BE6CFE797C}" srcOrd="3" destOrd="0" presId="urn:microsoft.com/office/officeart/2018/2/layout/IconVerticalSolidList"/>
    <dgm:cxn modelId="{DEF6353A-4ED5-4ED0-BD94-527AD20BA8B9}" type="presParOf" srcId="{ACF9FBB6-5C6E-4E06-AC50-1C8ECCFE035F}" destId="{0F4B0EBE-1328-4755-A364-517345BB8134}" srcOrd="1" destOrd="0" presId="urn:microsoft.com/office/officeart/2018/2/layout/IconVerticalSolidList"/>
    <dgm:cxn modelId="{EE6748B0-FA6C-4069-A9B3-565DED92DEAA}" type="presParOf" srcId="{ACF9FBB6-5C6E-4E06-AC50-1C8ECCFE035F}" destId="{74022E9D-DAE4-4B28-AC32-A10C57BF4982}" srcOrd="2" destOrd="0" presId="urn:microsoft.com/office/officeart/2018/2/layout/IconVerticalSolidList"/>
    <dgm:cxn modelId="{2BB0982C-4963-4BF0-A54E-357AE6AB4E11}" type="presParOf" srcId="{74022E9D-DAE4-4B28-AC32-A10C57BF4982}" destId="{FD83C658-6092-4772-B3F2-850082D91111}" srcOrd="0" destOrd="0" presId="urn:microsoft.com/office/officeart/2018/2/layout/IconVerticalSolidList"/>
    <dgm:cxn modelId="{2CEAAD2C-5555-42FB-BA2F-E44E7ED43B72}" type="presParOf" srcId="{74022E9D-DAE4-4B28-AC32-A10C57BF4982}" destId="{05CC031B-D616-4E47-9C03-3884AB76DABE}" srcOrd="1" destOrd="0" presId="urn:microsoft.com/office/officeart/2018/2/layout/IconVerticalSolidList"/>
    <dgm:cxn modelId="{1F31BC22-F357-4A70-9A60-00914E4BD886}" type="presParOf" srcId="{74022E9D-DAE4-4B28-AC32-A10C57BF4982}" destId="{5FE802E8-284A-4491-AF17-550124FBA975}" srcOrd="2" destOrd="0" presId="urn:microsoft.com/office/officeart/2018/2/layout/IconVerticalSolidList"/>
    <dgm:cxn modelId="{F7499016-1F52-4C99-BF2E-C2EC9AA47616}" type="presParOf" srcId="{74022E9D-DAE4-4B28-AC32-A10C57BF4982}" destId="{CBC8A017-6377-47DD-8C20-C50CC6169CD3}" srcOrd="3" destOrd="0" presId="urn:microsoft.com/office/officeart/2018/2/layout/IconVerticalSolidList"/>
    <dgm:cxn modelId="{6ED3315D-51CD-4301-8686-0A7CD78DDABD}" type="presParOf" srcId="{ACF9FBB6-5C6E-4E06-AC50-1C8ECCFE035F}" destId="{5CA1C97B-F199-41D3-BA0C-D248DB5D9246}" srcOrd="3" destOrd="0" presId="urn:microsoft.com/office/officeart/2018/2/layout/IconVerticalSolidList"/>
    <dgm:cxn modelId="{46497014-7079-4F99-A433-A3658D76949A}" type="presParOf" srcId="{ACF9FBB6-5C6E-4E06-AC50-1C8ECCFE035F}" destId="{E6C252B8-B504-4A03-8A42-CEC3582B8B32}" srcOrd="4" destOrd="0" presId="urn:microsoft.com/office/officeart/2018/2/layout/IconVerticalSolidList"/>
    <dgm:cxn modelId="{5D036F15-7B40-4214-953E-BCE0AA21D4F0}" type="presParOf" srcId="{E6C252B8-B504-4A03-8A42-CEC3582B8B32}" destId="{2E7622A8-26F7-4AAA-9204-41D6BDFDEE6D}" srcOrd="0" destOrd="0" presId="urn:microsoft.com/office/officeart/2018/2/layout/IconVerticalSolidList"/>
    <dgm:cxn modelId="{F03E543C-B2A7-4613-9BDA-7A9F95A59EA0}" type="presParOf" srcId="{E6C252B8-B504-4A03-8A42-CEC3582B8B32}" destId="{9F4068E7-D009-4221-BBA7-FC39341F7614}" srcOrd="1" destOrd="0" presId="urn:microsoft.com/office/officeart/2018/2/layout/IconVerticalSolidList"/>
    <dgm:cxn modelId="{DC92B5EC-521F-4D7E-8A31-9075CAD77896}" type="presParOf" srcId="{E6C252B8-B504-4A03-8A42-CEC3582B8B32}" destId="{D9DF849B-3A4E-4341-A6A7-3D3098801633}" srcOrd="2" destOrd="0" presId="urn:microsoft.com/office/officeart/2018/2/layout/IconVerticalSolidList"/>
    <dgm:cxn modelId="{461080A3-3ABF-42AC-A8A6-8881B7737940}" type="presParOf" srcId="{E6C252B8-B504-4A03-8A42-CEC3582B8B32}" destId="{56D9E5AF-CAD0-4D0D-AD2F-227A4A4C5D79}" srcOrd="3" destOrd="0" presId="urn:microsoft.com/office/officeart/2018/2/layout/IconVerticalSolidList"/>
    <dgm:cxn modelId="{9BCD3DC9-8FE2-410E-A47A-30BC57E64080}" type="presParOf" srcId="{ACF9FBB6-5C6E-4E06-AC50-1C8ECCFE035F}" destId="{227BDCBA-E977-451F-8A2A-F4129CCE807A}" srcOrd="5" destOrd="0" presId="urn:microsoft.com/office/officeart/2018/2/layout/IconVerticalSolidList"/>
    <dgm:cxn modelId="{1ECFD4AB-AEB8-4A66-86E7-9F14E6E18EE3}" type="presParOf" srcId="{ACF9FBB6-5C6E-4E06-AC50-1C8ECCFE035F}" destId="{7ADCFB75-7144-467D-BBDF-5AF28D0ACAE2}" srcOrd="6" destOrd="0" presId="urn:microsoft.com/office/officeart/2018/2/layout/IconVerticalSolidList"/>
    <dgm:cxn modelId="{5D13AE7E-2EC3-43D7-9863-1FD2567C385C}" type="presParOf" srcId="{7ADCFB75-7144-467D-BBDF-5AF28D0ACAE2}" destId="{798B45F0-B51B-441F-8204-417CC49D6317}" srcOrd="0" destOrd="0" presId="urn:microsoft.com/office/officeart/2018/2/layout/IconVerticalSolidList"/>
    <dgm:cxn modelId="{E5070466-ED35-4A6C-8591-F565DBD161B7}" type="presParOf" srcId="{7ADCFB75-7144-467D-BBDF-5AF28D0ACAE2}" destId="{66F922A3-868B-44C8-BB3C-01572927C8D2}" srcOrd="1" destOrd="0" presId="urn:microsoft.com/office/officeart/2018/2/layout/IconVerticalSolidList"/>
    <dgm:cxn modelId="{494D096E-3C85-4817-9185-8FD7677F99DC}" type="presParOf" srcId="{7ADCFB75-7144-467D-BBDF-5AF28D0ACAE2}" destId="{3EB8BCE0-6C80-497D-A9F3-47A52BEFEE0E}" srcOrd="2" destOrd="0" presId="urn:microsoft.com/office/officeart/2018/2/layout/IconVerticalSolidList"/>
    <dgm:cxn modelId="{3108BBA4-00EE-4A09-B11B-D5C52EB52A39}" type="presParOf" srcId="{7ADCFB75-7144-467D-BBDF-5AF28D0ACAE2}" destId="{1988407F-C229-41FE-807C-0B381980DBAD}" srcOrd="3" destOrd="0" presId="urn:microsoft.com/office/officeart/2018/2/layout/IconVerticalSolidList"/>
    <dgm:cxn modelId="{B30B24A8-53E3-499B-A15D-C40CF977B9ED}" type="presParOf" srcId="{ACF9FBB6-5C6E-4E06-AC50-1C8ECCFE035F}" destId="{2F9A8E18-4C75-4394-BBFB-CB69C244607B}" srcOrd="7" destOrd="0" presId="urn:microsoft.com/office/officeart/2018/2/layout/IconVerticalSolidList"/>
    <dgm:cxn modelId="{C69A19C1-ACF9-4203-BC4D-43E5FF1D082E}" type="presParOf" srcId="{ACF9FBB6-5C6E-4E06-AC50-1C8ECCFE035F}" destId="{2B889F86-0BF4-409C-9D87-DB752A51568D}" srcOrd="8" destOrd="0" presId="urn:microsoft.com/office/officeart/2018/2/layout/IconVerticalSolidList"/>
    <dgm:cxn modelId="{1EEFC728-AFE8-4AA3-BFD1-CC8588A0D9C1}" type="presParOf" srcId="{2B889F86-0BF4-409C-9D87-DB752A51568D}" destId="{13C81667-2B3C-44EA-A912-3D1B326B02FD}" srcOrd="0" destOrd="0" presId="urn:microsoft.com/office/officeart/2018/2/layout/IconVerticalSolidList"/>
    <dgm:cxn modelId="{0FE31A36-BDC9-4089-A55D-427CFEF2DC14}" type="presParOf" srcId="{2B889F86-0BF4-409C-9D87-DB752A51568D}" destId="{D46EE285-461F-4026-A169-72772DDA9FB7}" srcOrd="1" destOrd="0" presId="urn:microsoft.com/office/officeart/2018/2/layout/IconVerticalSolidList"/>
    <dgm:cxn modelId="{947E4AA3-906A-4996-A2CA-FFA63F7DFA8C}" type="presParOf" srcId="{2B889F86-0BF4-409C-9D87-DB752A51568D}" destId="{C9A375D1-6B85-40B6-AA42-8E083E8591B4}" srcOrd="2" destOrd="0" presId="urn:microsoft.com/office/officeart/2018/2/layout/IconVerticalSolidList"/>
    <dgm:cxn modelId="{C66BCEFE-2C86-4B61-B33A-C941C1717CA2}" type="presParOf" srcId="{2B889F86-0BF4-409C-9D87-DB752A51568D}" destId="{2EF4147A-EED9-4E75-A517-8D94E950B782}" srcOrd="3" destOrd="0" presId="urn:microsoft.com/office/officeart/2018/2/layout/IconVerticalSolidList"/>
    <dgm:cxn modelId="{CB0DEE01-026C-C940-866B-FFCB26DDBA74}" type="presParOf" srcId="{ACF9FBB6-5C6E-4E06-AC50-1C8ECCFE035F}" destId="{FD94ADF2-8804-6140-8BD1-232A644E7258}" srcOrd="9" destOrd="0" presId="urn:microsoft.com/office/officeart/2018/2/layout/IconVerticalSolidList"/>
    <dgm:cxn modelId="{4F8B6C44-31A6-CB48-A798-FAD9BE79164E}" type="presParOf" srcId="{ACF9FBB6-5C6E-4E06-AC50-1C8ECCFE035F}" destId="{29BDB612-7E55-3C4E-9D29-F5CF1928835F}" srcOrd="10" destOrd="0" presId="urn:microsoft.com/office/officeart/2018/2/layout/IconVerticalSolidList"/>
    <dgm:cxn modelId="{C2C49009-939A-5C41-B453-725643C85FDB}" type="presParOf" srcId="{29BDB612-7E55-3C4E-9D29-F5CF1928835F}" destId="{02F87FBD-C7E3-7E4B-B771-9726FF56AE48}" srcOrd="0" destOrd="0" presId="urn:microsoft.com/office/officeart/2018/2/layout/IconVerticalSolidList"/>
    <dgm:cxn modelId="{1DA4405B-A30F-114D-BEEC-A771C76608CD}" type="presParOf" srcId="{29BDB612-7E55-3C4E-9D29-F5CF1928835F}" destId="{81024EE7-1C96-1143-8780-560CCA09D264}" srcOrd="1" destOrd="0" presId="urn:microsoft.com/office/officeart/2018/2/layout/IconVerticalSolidList"/>
    <dgm:cxn modelId="{81651B3D-1804-AF4F-AFFA-D1348A3DDCD5}" type="presParOf" srcId="{29BDB612-7E55-3C4E-9D29-F5CF1928835F}" destId="{4098D410-A758-1942-AE82-96851D14F4E7}" srcOrd="2" destOrd="0" presId="urn:microsoft.com/office/officeart/2018/2/layout/IconVerticalSolidList"/>
    <dgm:cxn modelId="{95601367-CA67-DF48-A255-8296691CE848}" type="presParOf" srcId="{29BDB612-7E55-3C4E-9D29-F5CF1928835F}" destId="{A74AD864-D90D-354A-8E99-9376C139790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C7F926-E214-448B-BA89-33606112E4C2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AEDE5C-888A-414C-82FE-B07CA74FE505}">
      <dgm:prSet custT="1"/>
      <dgm:spPr/>
      <dgm:t>
        <a:bodyPr/>
        <a:lstStyle/>
        <a:p>
          <a:r>
            <a:rPr lang="en-US" sz="2000" dirty="0"/>
            <a:t>Fast prototyping</a:t>
          </a:r>
        </a:p>
      </dgm:t>
    </dgm:pt>
    <dgm:pt modelId="{40454CE4-4351-4F17-B045-2376542F5E6C}" type="parTrans" cxnId="{365E7B38-2A08-43E8-ACDB-7C6477DC8C2C}">
      <dgm:prSet/>
      <dgm:spPr/>
      <dgm:t>
        <a:bodyPr/>
        <a:lstStyle/>
        <a:p>
          <a:endParaRPr lang="en-US"/>
        </a:p>
      </dgm:t>
    </dgm:pt>
    <dgm:pt modelId="{0625FA3A-EEF2-4F8C-92C6-00B782D28000}" type="sibTrans" cxnId="{365E7B38-2A08-43E8-ACDB-7C6477DC8C2C}">
      <dgm:prSet/>
      <dgm:spPr/>
      <dgm:t>
        <a:bodyPr/>
        <a:lstStyle/>
        <a:p>
          <a:endParaRPr lang="en-US"/>
        </a:p>
      </dgm:t>
    </dgm:pt>
    <dgm:pt modelId="{4DD7C6BE-1CDF-4802-8E55-A1DED7CB9094}">
      <dgm:prSet custT="1"/>
      <dgm:spPr/>
      <dgm:t>
        <a:bodyPr/>
        <a:lstStyle/>
        <a:p>
          <a:r>
            <a:rPr lang="en-US" sz="2000" dirty="0"/>
            <a:t>Reproducible</a:t>
          </a:r>
        </a:p>
      </dgm:t>
    </dgm:pt>
    <dgm:pt modelId="{002B3B5D-E930-4ECE-8152-20C68F0472C9}" type="parTrans" cxnId="{BAA838BB-E811-4218-9915-5DC07EFCC6A2}">
      <dgm:prSet/>
      <dgm:spPr/>
      <dgm:t>
        <a:bodyPr/>
        <a:lstStyle/>
        <a:p>
          <a:endParaRPr lang="en-US"/>
        </a:p>
      </dgm:t>
    </dgm:pt>
    <dgm:pt modelId="{7043D18C-02EA-4A5A-AB8C-60B297A49CCA}" type="sibTrans" cxnId="{BAA838BB-E811-4218-9915-5DC07EFCC6A2}">
      <dgm:prSet/>
      <dgm:spPr/>
      <dgm:t>
        <a:bodyPr/>
        <a:lstStyle/>
        <a:p>
          <a:endParaRPr lang="en-US"/>
        </a:p>
      </dgm:t>
    </dgm:pt>
    <dgm:pt modelId="{9544371B-6AB3-4E6D-B580-D3ABA1133C15}">
      <dgm:prSet custT="1"/>
      <dgm:spPr/>
      <dgm:t>
        <a:bodyPr/>
        <a:lstStyle/>
        <a:p>
          <a:r>
            <a:rPr lang="en-US" sz="2000" dirty="0"/>
            <a:t>Portable</a:t>
          </a:r>
        </a:p>
      </dgm:t>
    </dgm:pt>
    <dgm:pt modelId="{F9E7655F-BF43-4D2C-B7A6-6745DC4A8B82}" type="parTrans" cxnId="{56ACBF13-5685-49A8-8378-7B3B3E8BA936}">
      <dgm:prSet/>
      <dgm:spPr/>
      <dgm:t>
        <a:bodyPr/>
        <a:lstStyle/>
        <a:p>
          <a:endParaRPr lang="en-US"/>
        </a:p>
      </dgm:t>
    </dgm:pt>
    <dgm:pt modelId="{3D74AD5A-41D7-499C-80C2-810741E1A388}" type="sibTrans" cxnId="{56ACBF13-5685-49A8-8378-7B3B3E8BA936}">
      <dgm:prSet/>
      <dgm:spPr/>
      <dgm:t>
        <a:bodyPr/>
        <a:lstStyle/>
        <a:p>
          <a:endParaRPr lang="en-US"/>
        </a:p>
      </dgm:t>
    </dgm:pt>
    <dgm:pt modelId="{F625FC8A-85F2-4C7D-8D46-0C7C3C3D8FB8}">
      <dgm:prSet custT="1"/>
      <dgm:spPr/>
      <dgm:t>
        <a:bodyPr/>
        <a:lstStyle/>
        <a:p>
          <a:r>
            <a:rPr lang="en-US" sz="2000" dirty="0"/>
            <a:t>Unified parallelism</a:t>
          </a:r>
        </a:p>
      </dgm:t>
    </dgm:pt>
    <dgm:pt modelId="{042FBBD4-1581-4298-826E-984B93E74D8A}" type="parTrans" cxnId="{3B3CFFEB-D674-49C1-A948-AEF4D23667EE}">
      <dgm:prSet/>
      <dgm:spPr/>
      <dgm:t>
        <a:bodyPr/>
        <a:lstStyle/>
        <a:p>
          <a:endParaRPr lang="en-US"/>
        </a:p>
      </dgm:t>
    </dgm:pt>
    <dgm:pt modelId="{7CDDD901-49BC-435F-B2C0-88E7220ADF18}" type="sibTrans" cxnId="{3B3CFFEB-D674-49C1-A948-AEF4D23667EE}">
      <dgm:prSet/>
      <dgm:spPr/>
      <dgm:t>
        <a:bodyPr/>
        <a:lstStyle/>
        <a:p>
          <a:endParaRPr lang="en-US"/>
        </a:p>
      </dgm:t>
    </dgm:pt>
    <dgm:pt modelId="{A50A26CC-28B5-43CB-845B-607906F8FD95}">
      <dgm:prSet custT="1"/>
      <dgm:spPr/>
      <dgm:t>
        <a:bodyPr/>
        <a:lstStyle/>
        <a:p>
          <a:r>
            <a:rPr lang="en-US" sz="2000" dirty="0"/>
            <a:t>Organized I/O</a:t>
          </a:r>
        </a:p>
      </dgm:t>
    </dgm:pt>
    <dgm:pt modelId="{02A77B4B-996E-4906-A4E1-00D8BFB5DD5B}" type="parTrans" cxnId="{639EE370-CDB8-426D-A186-F188E3EF9906}">
      <dgm:prSet/>
      <dgm:spPr/>
      <dgm:t>
        <a:bodyPr/>
        <a:lstStyle/>
        <a:p>
          <a:endParaRPr lang="en-US"/>
        </a:p>
      </dgm:t>
    </dgm:pt>
    <dgm:pt modelId="{4BF24C72-DE34-493B-837A-F3925D1CFC41}" type="sibTrans" cxnId="{639EE370-CDB8-426D-A186-F188E3EF9906}">
      <dgm:prSet/>
      <dgm:spPr/>
      <dgm:t>
        <a:bodyPr/>
        <a:lstStyle/>
        <a:p>
          <a:endParaRPr lang="en-US"/>
        </a:p>
      </dgm:t>
    </dgm:pt>
    <dgm:pt modelId="{0122F0C5-FBE2-1F49-86E1-5D36DC19E19D}" type="pres">
      <dgm:prSet presAssocID="{09C7F926-E214-448B-BA89-33606112E4C2}" presName="linear" presStyleCnt="0">
        <dgm:presLayoutVars>
          <dgm:dir/>
          <dgm:animLvl val="lvl"/>
          <dgm:resizeHandles val="exact"/>
        </dgm:presLayoutVars>
      </dgm:prSet>
      <dgm:spPr/>
    </dgm:pt>
    <dgm:pt modelId="{8B9FB72A-ABD0-C942-910A-8C229A792CED}" type="pres">
      <dgm:prSet presAssocID="{CEAEDE5C-888A-414C-82FE-B07CA74FE505}" presName="parentLin" presStyleCnt="0"/>
      <dgm:spPr/>
    </dgm:pt>
    <dgm:pt modelId="{040E0844-2A3B-494B-A682-2C93AFA8306D}" type="pres">
      <dgm:prSet presAssocID="{CEAEDE5C-888A-414C-82FE-B07CA74FE505}" presName="parentLeftMargin" presStyleLbl="node1" presStyleIdx="0" presStyleCnt="5"/>
      <dgm:spPr/>
    </dgm:pt>
    <dgm:pt modelId="{1ACBE016-FB8E-B942-880D-A676F38C03E5}" type="pres">
      <dgm:prSet presAssocID="{CEAEDE5C-888A-414C-82FE-B07CA74FE50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EDC2DA3-2684-2A4A-B547-B2AA6762DD03}" type="pres">
      <dgm:prSet presAssocID="{CEAEDE5C-888A-414C-82FE-B07CA74FE505}" presName="negativeSpace" presStyleCnt="0"/>
      <dgm:spPr/>
    </dgm:pt>
    <dgm:pt modelId="{AC76294B-D97D-C949-944D-5CF5BCFC9432}" type="pres">
      <dgm:prSet presAssocID="{CEAEDE5C-888A-414C-82FE-B07CA74FE505}" presName="childText" presStyleLbl="conFgAcc1" presStyleIdx="0" presStyleCnt="5">
        <dgm:presLayoutVars>
          <dgm:bulletEnabled val="1"/>
        </dgm:presLayoutVars>
      </dgm:prSet>
      <dgm:spPr/>
    </dgm:pt>
    <dgm:pt modelId="{91403A84-7A2A-1E4F-84A9-53A6184A85CE}" type="pres">
      <dgm:prSet presAssocID="{0625FA3A-EEF2-4F8C-92C6-00B782D28000}" presName="spaceBetweenRectangles" presStyleCnt="0"/>
      <dgm:spPr/>
    </dgm:pt>
    <dgm:pt modelId="{52170169-3C8A-6241-ABCF-0CD6B47A54FC}" type="pres">
      <dgm:prSet presAssocID="{4DD7C6BE-1CDF-4802-8E55-A1DED7CB9094}" presName="parentLin" presStyleCnt="0"/>
      <dgm:spPr/>
    </dgm:pt>
    <dgm:pt modelId="{428E3F64-A822-A647-A9D6-B53CC8B43AFE}" type="pres">
      <dgm:prSet presAssocID="{4DD7C6BE-1CDF-4802-8E55-A1DED7CB9094}" presName="parentLeftMargin" presStyleLbl="node1" presStyleIdx="0" presStyleCnt="5"/>
      <dgm:spPr/>
    </dgm:pt>
    <dgm:pt modelId="{BEEF7B6F-B9AA-7D46-98E7-C3A2139A36E6}" type="pres">
      <dgm:prSet presAssocID="{4DD7C6BE-1CDF-4802-8E55-A1DED7CB909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ABAB82C-203F-9143-87C0-DDF1A37E3F15}" type="pres">
      <dgm:prSet presAssocID="{4DD7C6BE-1CDF-4802-8E55-A1DED7CB9094}" presName="negativeSpace" presStyleCnt="0"/>
      <dgm:spPr/>
    </dgm:pt>
    <dgm:pt modelId="{1B034FF7-B5D8-5E4E-81FD-E65ACE8B0BD9}" type="pres">
      <dgm:prSet presAssocID="{4DD7C6BE-1CDF-4802-8E55-A1DED7CB9094}" presName="childText" presStyleLbl="conFgAcc1" presStyleIdx="1" presStyleCnt="5">
        <dgm:presLayoutVars>
          <dgm:bulletEnabled val="1"/>
        </dgm:presLayoutVars>
      </dgm:prSet>
      <dgm:spPr/>
    </dgm:pt>
    <dgm:pt modelId="{32D56CD2-6B14-A542-B56C-C5BEBCF2BB85}" type="pres">
      <dgm:prSet presAssocID="{7043D18C-02EA-4A5A-AB8C-60B297A49CCA}" presName="spaceBetweenRectangles" presStyleCnt="0"/>
      <dgm:spPr/>
    </dgm:pt>
    <dgm:pt modelId="{D11B8D22-3372-8844-98FD-60347237B60B}" type="pres">
      <dgm:prSet presAssocID="{9544371B-6AB3-4E6D-B580-D3ABA1133C15}" presName="parentLin" presStyleCnt="0"/>
      <dgm:spPr/>
    </dgm:pt>
    <dgm:pt modelId="{53554B9D-6347-3341-8872-52909B842C5E}" type="pres">
      <dgm:prSet presAssocID="{9544371B-6AB3-4E6D-B580-D3ABA1133C15}" presName="parentLeftMargin" presStyleLbl="node1" presStyleIdx="1" presStyleCnt="5"/>
      <dgm:spPr/>
    </dgm:pt>
    <dgm:pt modelId="{CE3F5D72-C5F6-7945-AF4A-4D0209736117}" type="pres">
      <dgm:prSet presAssocID="{9544371B-6AB3-4E6D-B580-D3ABA1133C1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5DF4404-B04C-0A4C-A0B0-1E83BCBC72F0}" type="pres">
      <dgm:prSet presAssocID="{9544371B-6AB3-4E6D-B580-D3ABA1133C15}" presName="negativeSpace" presStyleCnt="0"/>
      <dgm:spPr/>
    </dgm:pt>
    <dgm:pt modelId="{3C6BEAA7-982A-4949-83C9-5E2808B915C7}" type="pres">
      <dgm:prSet presAssocID="{9544371B-6AB3-4E6D-B580-D3ABA1133C15}" presName="childText" presStyleLbl="conFgAcc1" presStyleIdx="2" presStyleCnt="5">
        <dgm:presLayoutVars>
          <dgm:bulletEnabled val="1"/>
        </dgm:presLayoutVars>
      </dgm:prSet>
      <dgm:spPr/>
    </dgm:pt>
    <dgm:pt modelId="{A38A7650-4B35-F948-B306-241A196E394F}" type="pres">
      <dgm:prSet presAssocID="{3D74AD5A-41D7-499C-80C2-810741E1A388}" presName="spaceBetweenRectangles" presStyleCnt="0"/>
      <dgm:spPr/>
    </dgm:pt>
    <dgm:pt modelId="{494E87F5-2A9E-514F-96C5-2A5E45B8AE47}" type="pres">
      <dgm:prSet presAssocID="{F625FC8A-85F2-4C7D-8D46-0C7C3C3D8FB8}" presName="parentLin" presStyleCnt="0"/>
      <dgm:spPr/>
    </dgm:pt>
    <dgm:pt modelId="{2EB425F1-69D6-7240-B9E9-6E60EC6DB27D}" type="pres">
      <dgm:prSet presAssocID="{F625FC8A-85F2-4C7D-8D46-0C7C3C3D8FB8}" presName="parentLeftMargin" presStyleLbl="node1" presStyleIdx="2" presStyleCnt="5"/>
      <dgm:spPr/>
    </dgm:pt>
    <dgm:pt modelId="{38E339D6-EE6F-9D47-9DB0-CD83481AF496}" type="pres">
      <dgm:prSet presAssocID="{F625FC8A-85F2-4C7D-8D46-0C7C3C3D8FB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967DFB1-3896-7D41-9B32-609274E07A78}" type="pres">
      <dgm:prSet presAssocID="{F625FC8A-85F2-4C7D-8D46-0C7C3C3D8FB8}" presName="negativeSpace" presStyleCnt="0"/>
      <dgm:spPr/>
    </dgm:pt>
    <dgm:pt modelId="{D9F15114-F8F3-E741-8109-2FCDFB69474A}" type="pres">
      <dgm:prSet presAssocID="{F625FC8A-85F2-4C7D-8D46-0C7C3C3D8FB8}" presName="childText" presStyleLbl="conFgAcc1" presStyleIdx="3" presStyleCnt="5">
        <dgm:presLayoutVars>
          <dgm:bulletEnabled val="1"/>
        </dgm:presLayoutVars>
      </dgm:prSet>
      <dgm:spPr/>
    </dgm:pt>
    <dgm:pt modelId="{CDD24F1A-6D21-A445-A913-CD930855136A}" type="pres">
      <dgm:prSet presAssocID="{7CDDD901-49BC-435F-B2C0-88E7220ADF18}" presName="spaceBetweenRectangles" presStyleCnt="0"/>
      <dgm:spPr/>
    </dgm:pt>
    <dgm:pt modelId="{5A8FCCFE-25DA-5E47-AA40-6D69F80C316A}" type="pres">
      <dgm:prSet presAssocID="{A50A26CC-28B5-43CB-845B-607906F8FD95}" presName="parentLin" presStyleCnt="0"/>
      <dgm:spPr/>
    </dgm:pt>
    <dgm:pt modelId="{FBACE382-1596-D444-B7E3-7BAAB2A3D4F0}" type="pres">
      <dgm:prSet presAssocID="{A50A26CC-28B5-43CB-845B-607906F8FD95}" presName="parentLeftMargin" presStyleLbl="node1" presStyleIdx="3" presStyleCnt="5"/>
      <dgm:spPr/>
    </dgm:pt>
    <dgm:pt modelId="{BEC22376-E948-C846-808D-5DD1C90BA854}" type="pres">
      <dgm:prSet presAssocID="{A50A26CC-28B5-43CB-845B-607906F8FD9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8803A771-B0EB-4E4E-A90C-91ED5EAFCF4A}" type="pres">
      <dgm:prSet presAssocID="{A50A26CC-28B5-43CB-845B-607906F8FD95}" presName="negativeSpace" presStyleCnt="0"/>
      <dgm:spPr/>
    </dgm:pt>
    <dgm:pt modelId="{CEB6C05D-175A-4F4B-A18B-2E5594D8688E}" type="pres">
      <dgm:prSet presAssocID="{A50A26CC-28B5-43CB-845B-607906F8FD9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0F6BF02-2D64-9B42-A988-18FBA51E22DE}" type="presOf" srcId="{F625FC8A-85F2-4C7D-8D46-0C7C3C3D8FB8}" destId="{38E339D6-EE6F-9D47-9DB0-CD83481AF496}" srcOrd="1" destOrd="0" presId="urn:microsoft.com/office/officeart/2005/8/layout/list1"/>
    <dgm:cxn modelId="{787B5807-B6D3-8E4A-9F2B-9AE410E52FFA}" type="presOf" srcId="{4DD7C6BE-1CDF-4802-8E55-A1DED7CB9094}" destId="{428E3F64-A822-A647-A9D6-B53CC8B43AFE}" srcOrd="0" destOrd="0" presId="urn:microsoft.com/office/officeart/2005/8/layout/list1"/>
    <dgm:cxn modelId="{AA1EB310-DEE7-994E-8AA0-CB054ACD8C6E}" type="presOf" srcId="{9544371B-6AB3-4E6D-B580-D3ABA1133C15}" destId="{CE3F5D72-C5F6-7945-AF4A-4D0209736117}" srcOrd="1" destOrd="0" presId="urn:microsoft.com/office/officeart/2005/8/layout/list1"/>
    <dgm:cxn modelId="{56ACBF13-5685-49A8-8378-7B3B3E8BA936}" srcId="{09C7F926-E214-448B-BA89-33606112E4C2}" destId="{9544371B-6AB3-4E6D-B580-D3ABA1133C15}" srcOrd="2" destOrd="0" parTransId="{F9E7655F-BF43-4D2C-B7A6-6745DC4A8B82}" sibTransId="{3D74AD5A-41D7-499C-80C2-810741E1A388}"/>
    <dgm:cxn modelId="{7129062D-0C8A-4D42-B8C1-7F50A54F89C6}" type="presOf" srcId="{A50A26CC-28B5-43CB-845B-607906F8FD95}" destId="{BEC22376-E948-C846-808D-5DD1C90BA854}" srcOrd="1" destOrd="0" presId="urn:microsoft.com/office/officeart/2005/8/layout/list1"/>
    <dgm:cxn modelId="{365E7B38-2A08-43E8-ACDB-7C6477DC8C2C}" srcId="{09C7F926-E214-448B-BA89-33606112E4C2}" destId="{CEAEDE5C-888A-414C-82FE-B07CA74FE505}" srcOrd="0" destOrd="0" parTransId="{40454CE4-4351-4F17-B045-2376542F5E6C}" sibTransId="{0625FA3A-EEF2-4F8C-92C6-00B782D28000}"/>
    <dgm:cxn modelId="{CA4B573A-29CD-594C-BA2F-D90EAE3A72C4}" type="presOf" srcId="{9544371B-6AB3-4E6D-B580-D3ABA1133C15}" destId="{53554B9D-6347-3341-8872-52909B842C5E}" srcOrd="0" destOrd="0" presId="urn:microsoft.com/office/officeart/2005/8/layout/list1"/>
    <dgm:cxn modelId="{C51A8D41-FD92-944F-9A14-726DEDF058D6}" type="presOf" srcId="{CEAEDE5C-888A-414C-82FE-B07CA74FE505}" destId="{1ACBE016-FB8E-B942-880D-A676F38C03E5}" srcOrd="1" destOrd="0" presId="urn:microsoft.com/office/officeart/2005/8/layout/list1"/>
    <dgm:cxn modelId="{1FABB747-80A8-6748-8380-45334BD33BC8}" type="presOf" srcId="{09C7F926-E214-448B-BA89-33606112E4C2}" destId="{0122F0C5-FBE2-1F49-86E1-5D36DC19E19D}" srcOrd="0" destOrd="0" presId="urn:microsoft.com/office/officeart/2005/8/layout/list1"/>
    <dgm:cxn modelId="{639EE370-CDB8-426D-A186-F188E3EF9906}" srcId="{09C7F926-E214-448B-BA89-33606112E4C2}" destId="{A50A26CC-28B5-43CB-845B-607906F8FD95}" srcOrd="4" destOrd="0" parTransId="{02A77B4B-996E-4906-A4E1-00D8BFB5DD5B}" sibTransId="{4BF24C72-DE34-493B-837A-F3925D1CFC41}"/>
    <dgm:cxn modelId="{4613B372-E61D-0549-A8E8-6DB9E7665C12}" type="presOf" srcId="{CEAEDE5C-888A-414C-82FE-B07CA74FE505}" destId="{040E0844-2A3B-494B-A682-2C93AFA8306D}" srcOrd="0" destOrd="0" presId="urn:microsoft.com/office/officeart/2005/8/layout/list1"/>
    <dgm:cxn modelId="{907166A5-DD90-7C4D-B7BC-5E6E2D327C2B}" type="presOf" srcId="{A50A26CC-28B5-43CB-845B-607906F8FD95}" destId="{FBACE382-1596-D444-B7E3-7BAAB2A3D4F0}" srcOrd="0" destOrd="0" presId="urn:microsoft.com/office/officeart/2005/8/layout/list1"/>
    <dgm:cxn modelId="{FE6394B2-7B52-1A47-BEDE-515FA39E13C9}" type="presOf" srcId="{4DD7C6BE-1CDF-4802-8E55-A1DED7CB9094}" destId="{BEEF7B6F-B9AA-7D46-98E7-C3A2139A36E6}" srcOrd="1" destOrd="0" presId="urn:microsoft.com/office/officeart/2005/8/layout/list1"/>
    <dgm:cxn modelId="{BAA838BB-E811-4218-9915-5DC07EFCC6A2}" srcId="{09C7F926-E214-448B-BA89-33606112E4C2}" destId="{4DD7C6BE-1CDF-4802-8E55-A1DED7CB9094}" srcOrd="1" destOrd="0" parTransId="{002B3B5D-E930-4ECE-8152-20C68F0472C9}" sibTransId="{7043D18C-02EA-4A5A-AB8C-60B297A49CCA}"/>
    <dgm:cxn modelId="{954181C8-7CCF-F947-9B59-4B8808C7317C}" type="presOf" srcId="{F625FC8A-85F2-4C7D-8D46-0C7C3C3D8FB8}" destId="{2EB425F1-69D6-7240-B9E9-6E60EC6DB27D}" srcOrd="0" destOrd="0" presId="urn:microsoft.com/office/officeart/2005/8/layout/list1"/>
    <dgm:cxn modelId="{3B3CFFEB-D674-49C1-A948-AEF4D23667EE}" srcId="{09C7F926-E214-448B-BA89-33606112E4C2}" destId="{F625FC8A-85F2-4C7D-8D46-0C7C3C3D8FB8}" srcOrd="3" destOrd="0" parTransId="{042FBBD4-1581-4298-826E-984B93E74D8A}" sibTransId="{7CDDD901-49BC-435F-B2C0-88E7220ADF18}"/>
    <dgm:cxn modelId="{714C9D78-96B9-1543-8707-D7E54DA98248}" type="presParOf" srcId="{0122F0C5-FBE2-1F49-86E1-5D36DC19E19D}" destId="{8B9FB72A-ABD0-C942-910A-8C229A792CED}" srcOrd="0" destOrd="0" presId="urn:microsoft.com/office/officeart/2005/8/layout/list1"/>
    <dgm:cxn modelId="{86F184E6-DEDC-4C46-B062-0ACF0DC34BD4}" type="presParOf" srcId="{8B9FB72A-ABD0-C942-910A-8C229A792CED}" destId="{040E0844-2A3B-494B-A682-2C93AFA8306D}" srcOrd="0" destOrd="0" presId="urn:microsoft.com/office/officeart/2005/8/layout/list1"/>
    <dgm:cxn modelId="{AE2503F3-E062-144D-82AA-91D43EAB193B}" type="presParOf" srcId="{8B9FB72A-ABD0-C942-910A-8C229A792CED}" destId="{1ACBE016-FB8E-B942-880D-A676F38C03E5}" srcOrd="1" destOrd="0" presId="urn:microsoft.com/office/officeart/2005/8/layout/list1"/>
    <dgm:cxn modelId="{6998EE00-33DB-2742-A6A0-487C25DBEB77}" type="presParOf" srcId="{0122F0C5-FBE2-1F49-86E1-5D36DC19E19D}" destId="{FEDC2DA3-2684-2A4A-B547-B2AA6762DD03}" srcOrd="1" destOrd="0" presId="urn:microsoft.com/office/officeart/2005/8/layout/list1"/>
    <dgm:cxn modelId="{8A6A55D4-CBB6-2E40-8FF6-0101FD81BA39}" type="presParOf" srcId="{0122F0C5-FBE2-1F49-86E1-5D36DC19E19D}" destId="{AC76294B-D97D-C949-944D-5CF5BCFC9432}" srcOrd="2" destOrd="0" presId="urn:microsoft.com/office/officeart/2005/8/layout/list1"/>
    <dgm:cxn modelId="{DEFA4001-CCE9-084D-94EC-62F37B5B27AE}" type="presParOf" srcId="{0122F0C5-FBE2-1F49-86E1-5D36DC19E19D}" destId="{91403A84-7A2A-1E4F-84A9-53A6184A85CE}" srcOrd="3" destOrd="0" presId="urn:microsoft.com/office/officeart/2005/8/layout/list1"/>
    <dgm:cxn modelId="{F43296B1-91D1-9542-BC04-45AF808774A9}" type="presParOf" srcId="{0122F0C5-FBE2-1F49-86E1-5D36DC19E19D}" destId="{52170169-3C8A-6241-ABCF-0CD6B47A54FC}" srcOrd="4" destOrd="0" presId="urn:microsoft.com/office/officeart/2005/8/layout/list1"/>
    <dgm:cxn modelId="{28E4E6EB-AF2E-5E49-82CB-D768D51E35B6}" type="presParOf" srcId="{52170169-3C8A-6241-ABCF-0CD6B47A54FC}" destId="{428E3F64-A822-A647-A9D6-B53CC8B43AFE}" srcOrd="0" destOrd="0" presId="urn:microsoft.com/office/officeart/2005/8/layout/list1"/>
    <dgm:cxn modelId="{258064E7-60CB-C74B-B0A0-0545B60F1648}" type="presParOf" srcId="{52170169-3C8A-6241-ABCF-0CD6B47A54FC}" destId="{BEEF7B6F-B9AA-7D46-98E7-C3A2139A36E6}" srcOrd="1" destOrd="0" presId="urn:microsoft.com/office/officeart/2005/8/layout/list1"/>
    <dgm:cxn modelId="{20D510FB-4B3F-CD43-8630-C5DC5555BF99}" type="presParOf" srcId="{0122F0C5-FBE2-1F49-86E1-5D36DC19E19D}" destId="{6ABAB82C-203F-9143-87C0-DDF1A37E3F15}" srcOrd="5" destOrd="0" presId="urn:microsoft.com/office/officeart/2005/8/layout/list1"/>
    <dgm:cxn modelId="{4A9349B0-A51C-9E47-B3BE-3CD9C3704AF6}" type="presParOf" srcId="{0122F0C5-FBE2-1F49-86E1-5D36DC19E19D}" destId="{1B034FF7-B5D8-5E4E-81FD-E65ACE8B0BD9}" srcOrd="6" destOrd="0" presId="urn:microsoft.com/office/officeart/2005/8/layout/list1"/>
    <dgm:cxn modelId="{7EE5C996-579A-A849-A33B-27A26A149CFD}" type="presParOf" srcId="{0122F0C5-FBE2-1F49-86E1-5D36DC19E19D}" destId="{32D56CD2-6B14-A542-B56C-C5BEBCF2BB85}" srcOrd="7" destOrd="0" presId="urn:microsoft.com/office/officeart/2005/8/layout/list1"/>
    <dgm:cxn modelId="{A08936A6-ACC3-BE4F-8EB0-1B3404752BEE}" type="presParOf" srcId="{0122F0C5-FBE2-1F49-86E1-5D36DC19E19D}" destId="{D11B8D22-3372-8844-98FD-60347237B60B}" srcOrd="8" destOrd="0" presId="urn:microsoft.com/office/officeart/2005/8/layout/list1"/>
    <dgm:cxn modelId="{D77617D3-B3CC-524E-A16C-0194F0E3115F}" type="presParOf" srcId="{D11B8D22-3372-8844-98FD-60347237B60B}" destId="{53554B9D-6347-3341-8872-52909B842C5E}" srcOrd="0" destOrd="0" presId="urn:microsoft.com/office/officeart/2005/8/layout/list1"/>
    <dgm:cxn modelId="{BE2ED79A-7756-5744-B3D7-057596E5CD66}" type="presParOf" srcId="{D11B8D22-3372-8844-98FD-60347237B60B}" destId="{CE3F5D72-C5F6-7945-AF4A-4D0209736117}" srcOrd="1" destOrd="0" presId="urn:microsoft.com/office/officeart/2005/8/layout/list1"/>
    <dgm:cxn modelId="{A96A0822-ECFF-C647-821B-8B3E60A60787}" type="presParOf" srcId="{0122F0C5-FBE2-1F49-86E1-5D36DC19E19D}" destId="{E5DF4404-B04C-0A4C-A0B0-1E83BCBC72F0}" srcOrd="9" destOrd="0" presId="urn:microsoft.com/office/officeart/2005/8/layout/list1"/>
    <dgm:cxn modelId="{57EBBD1A-FDE7-9D4D-9041-F3E30632EE3A}" type="presParOf" srcId="{0122F0C5-FBE2-1F49-86E1-5D36DC19E19D}" destId="{3C6BEAA7-982A-4949-83C9-5E2808B915C7}" srcOrd="10" destOrd="0" presId="urn:microsoft.com/office/officeart/2005/8/layout/list1"/>
    <dgm:cxn modelId="{D58F1728-42CA-4542-B0BC-38ADCB1CD160}" type="presParOf" srcId="{0122F0C5-FBE2-1F49-86E1-5D36DC19E19D}" destId="{A38A7650-4B35-F948-B306-241A196E394F}" srcOrd="11" destOrd="0" presId="urn:microsoft.com/office/officeart/2005/8/layout/list1"/>
    <dgm:cxn modelId="{7CBBC263-BFBA-C746-A66C-3B3750E5E21A}" type="presParOf" srcId="{0122F0C5-FBE2-1F49-86E1-5D36DC19E19D}" destId="{494E87F5-2A9E-514F-96C5-2A5E45B8AE47}" srcOrd="12" destOrd="0" presId="urn:microsoft.com/office/officeart/2005/8/layout/list1"/>
    <dgm:cxn modelId="{CF0131D8-3C69-6B4D-B6A5-D37619AE2747}" type="presParOf" srcId="{494E87F5-2A9E-514F-96C5-2A5E45B8AE47}" destId="{2EB425F1-69D6-7240-B9E9-6E60EC6DB27D}" srcOrd="0" destOrd="0" presId="urn:microsoft.com/office/officeart/2005/8/layout/list1"/>
    <dgm:cxn modelId="{0A029656-DB57-1F4E-801A-2F876E1A5C5F}" type="presParOf" srcId="{494E87F5-2A9E-514F-96C5-2A5E45B8AE47}" destId="{38E339D6-EE6F-9D47-9DB0-CD83481AF496}" srcOrd="1" destOrd="0" presId="urn:microsoft.com/office/officeart/2005/8/layout/list1"/>
    <dgm:cxn modelId="{FA4CE169-ED46-E44C-89D9-82AC4CDBDA4A}" type="presParOf" srcId="{0122F0C5-FBE2-1F49-86E1-5D36DC19E19D}" destId="{0967DFB1-3896-7D41-9B32-609274E07A78}" srcOrd="13" destOrd="0" presId="urn:microsoft.com/office/officeart/2005/8/layout/list1"/>
    <dgm:cxn modelId="{F4CA1A2B-5AE2-A043-9A76-807EEFFD03BC}" type="presParOf" srcId="{0122F0C5-FBE2-1F49-86E1-5D36DC19E19D}" destId="{D9F15114-F8F3-E741-8109-2FCDFB69474A}" srcOrd="14" destOrd="0" presId="urn:microsoft.com/office/officeart/2005/8/layout/list1"/>
    <dgm:cxn modelId="{B9A19B3C-0C26-A74A-88A4-7961D374D3B7}" type="presParOf" srcId="{0122F0C5-FBE2-1F49-86E1-5D36DC19E19D}" destId="{CDD24F1A-6D21-A445-A913-CD930855136A}" srcOrd="15" destOrd="0" presId="urn:microsoft.com/office/officeart/2005/8/layout/list1"/>
    <dgm:cxn modelId="{CB4F55D5-596A-DB41-A419-1E2A89D597F3}" type="presParOf" srcId="{0122F0C5-FBE2-1F49-86E1-5D36DC19E19D}" destId="{5A8FCCFE-25DA-5E47-AA40-6D69F80C316A}" srcOrd="16" destOrd="0" presId="urn:microsoft.com/office/officeart/2005/8/layout/list1"/>
    <dgm:cxn modelId="{C39154BC-F159-A449-974B-94BFE1130B7C}" type="presParOf" srcId="{5A8FCCFE-25DA-5E47-AA40-6D69F80C316A}" destId="{FBACE382-1596-D444-B7E3-7BAAB2A3D4F0}" srcOrd="0" destOrd="0" presId="urn:microsoft.com/office/officeart/2005/8/layout/list1"/>
    <dgm:cxn modelId="{9DA87394-A2FA-F94B-A744-ECB006FE6FA5}" type="presParOf" srcId="{5A8FCCFE-25DA-5E47-AA40-6D69F80C316A}" destId="{BEC22376-E948-C846-808D-5DD1C90BA854}" srcOrd="1" destOrd="0" presId="urn:microsoft.com/office/officeart/2005/8/layout/list1"/>
    <dgm:cxn modelId="{FA31427C-5998-244A-86B0-1AB5B7BA33B9}" type="presParOf" srcId="{0122F0C5-FBE2-1F49-86E1-5D36DC19E19D}" destId="{8803A771-B0EB-4E4E-A90C-91ED5EAFCF4A}" srcOrd="17" destOrd="0" presId="urn:microsoft.com/office/officeart/2005/8/layout/list1"/>
    <dgm:cxn modelId="{B8D7E484-8F07-AE4C-A1AA-17339B7F8C1B}" type="presParOf" srcId="{0122F0C5-FBE2-1F49-86E1-5D36DC19E19D}" destId="{CEB6C05D-175A-4F4B-A18B-2E5594D8688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4364C8-8AF3-D347-AB5D-D32303816EC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DD30B7-51E1-D64B-AB15-B17C7C81E5CA}">
      <dgm:prSet phldrT="[Text]"/>
      <dgm:spPr>
        <a:ln w="38100">
          <a:noFill/>
        </a:ln>
      </dgm:spPr>
      <dgm:t>
        <a:bodyPr/>
        <a:lstStyle/>
        <a:p>
          <a:r>
            <a:rPr lang="en-US" dirty="0"/>
            <a:t>Main </a:t>
          </a:r>
          <a:r>
            <a:rPr lang="en-US" dirty="0" err="1"/>
            <a:t>Nextflow</a:t>
          </a:r>
          <a:r>
            <a:rPr lang="en-US" dirty="0"/>
            <a:t> Directory</a:t>
          </a:r>
        </a:p>
      </dgm:t>
    </dgm:pt>
    <dgm:pt modelId="{F5629135-D297-6149-9BD8-5770AD661597}" type="parTrans" cxnId="{69E5BA7F-E2BB-B149-9690-8DEF8927B92A}">
      <dgm:prSet/>
      <dgm:spPr/>
      <dgm:t>
        <a:bodyPr/>
        <a:lstStyle/>
        <a:p>
          <a:endParaRPr lang="en-US"/>
        </a:p>
      </dgm:t>
    </dgm:pt>
    <dgm:pt modelId="{F4F3C744-4DFC-9744-9358-46A70A03675C}" type="sibTrans" cxnId="{69E5BA7F-E2BB-B149-9690-8DEF8927B92A}">
      <dgm:prSet/>
      <dgm:spPr/>
      <dgm:t>
        <a:bodyPr/>
        <a:lstStyle/>
        <a:p>
          <a:endParaRPr lang="en-US"/>
        </a:p>
      </dgm:t>
    </dgm:pt>
    <dgm:pt modelId="{C3021199-852E-D24F-A5E1-61DC1E8976CB}">
      <dgm:prSet phldrT="[Text]"/>
      <dgm:spPr/>
      <dgm:t>
        <a:bodyPr/>
        <a:lstStyle/>
        <a:p>
          <a:r>
            <a:rPr lang="en-US" dirty="0" err="1"/>
            <a:t>nextflow_process.nf</a:t>
          </a:r>
          <a:endParaRPr lang="en-US" dirty="0"/>
        </a:p>
      </dgm:t>
    </dgm:pt>
    <dgm:pt modelId="{382818DD-16E1-C648-A0CF-F37B213AE474}" type="parTrans" cxnId="{9E482FCF-3624-BF42-A09A-3DC005AF96C1}">
      <dgm:prSet/>
      <dgm:spPr/>
      <dgm:t>
        <a:bodyPr/>
        <a:lstStyle/>
        <a:p>
          <a:endParaRPr lang="en-US"/>
        </a:p>
      </dgm:t>
    </dgm:pt>
    <dgm:pt modelId="{02BF48B3-7E85-E849-9177-AF3E37731A6B}" type="sibTrans" cxnId="{9E482FCF-3624-BF42-A09A-3DC005AF96C1}">
      <dgm:prSet/>
      <dgm:spPr/>
      <dgm:t>
        <a:bodyPr/>
        <a:lstStyle/>
        <a:p>
          <a:endParaRPr lang="en-US"/>
        </a:p>
      </dgm:t>
    </dgm:pt>
    <dgm:pt modelId="{04569EAE-CE72-6E45-94B9-D86F2D0AEE3B}">
      <dgm:prSet phldrT="[Text]"/>
      <dgm:spPr/>
      <dgm:t>
        <a:bodyPr/>
        <a:lstStyle/>
        <a:p>
          <a:r>
            <a:rPr lang="en-US" dirty="0"/>
            <a:t>containers</a:t>
          </a:r>
        </a:p>
      </dgm:t>
    </dgm:pt>
    <dgm:pt modelId="{2AC9CD79-E07F-9C4E-8DD1-16171BC50A2B}" type="parTrans" cxnId="{CD741938-2A64-AD49-8936-8D23F1D870AF}">
      <dgm:prSet/>
      <dgm:spPr/>
      <dgm:t>
        <a:bodyPr/>
        <a:lstStyle/>
        <a:p>
          <a:endParaRPr lang="en-US"/>
        </a:p>
      </dgm:t>
    </dgm:pt>
    <dgm:pt modelId="{81FBA5A6-932A-5B47-9A42-1B6FE5E04A22}" type="sibTrans" cxnId="{CD741938-2A64-AD49-8936-8D23F1D870AF}">
      <dgm:prSet/>
      <dgm:spPr/>
      <dgm:t>
        <a:bodyPr/>
        <a:lstStyle/>
        <a:p>
          <a:endParaRPr lang="en-US"/>
        </a:p>
      </dgm:t>
    </dgm:pt>
    <dgm:pt modelId="{6D7ECBD4-947B-1B44-BBC9-057821DAD269}">
      <dgm:prSet phldrT="[Text]"/>
      <dgm:spPr/>
      <dgm:t>
        <a:bodyPr/>
        <a:lstStyle/>
        <a:p>
          <a:r>
            <a:rPr lang="en-US" dirty="0" err="1"/>
            <a:t>nextflow.config</a:t>
          </a:r>
          <a:endParaRPr lang="en-US" dirty="0"/>
        </a:p>
      </dgm:t>
    </dgm:pt>
    <dgm:pt modelId="{10838668-8A92-A542-AFE7-565D2A8291C1}" type="parTrans" cxnId="{8CFAD568-2683-4F4D-832E-1AE74D748546}">
      <dgm:prSet/>
      <dgm:spPr/>
      <dgm:t>
        <a:bodyPr/>
        <a:lstStyle/>
        <a:p>
          <a:endParaRPr lang="en-US"/>
        </a:p>
      </dgm:t>
    </dgm:pt>
    <dgm:pt modelId="{9A5ACA51-3C71-3D42-B63C-51CEE1106820}" type="sibTrans" cxnId="{8CFAD568-2683-4F4D-832E-1AE74D748546}">
      <dgm:prSet/>
      <dgm:spPr/>
      <dgm:t>
        <a:bodyPr/>
        <a:lstStyle/>
        <a:p>
          <a:endParaRPr lang="en-US"/>
        </a:p>
      </dgm:t>
    </dgm:pt>
    <dgm:pt modelId="{49D0A71B-F96D-1648-A489-ABBF3CE9FDB8}">
      <dgm:prSet phldrT="[Text]"/>
      <dgm:spPr/>
      <dgm:t>
        <a:bodyPr/>
        <a:lstStyle/>
        <a:p>
          <a:r>
            <a:rPr lang="en-US" dirty="0" err="1"/>
            <a:t>mycontainer.sif</a:t>
          </a:r>
          <a:endParaRPr lang="en-US" dirty="0"/>
        </a:p>
      </dgm:t>
    </dgm:pt>
    <dgm:pt modelId="{DA1FCDF7-B66D-C246-B88D-CE373124A07F}" type="parTrans" cxnId="{8D4D0C55-5AF1-4446-8EA2-55770C244CBC}">
      <dgm:prSet/>
      <dgm:spPr/>
      <dgm:t>
        <a:bodyPr/>
        <a:lstStyle/>
        <a:p>
          <a:endParaRPr lang="en-US"/>
        </a:p>
      </dgm:t>
    </dgm:pt>
    <dgm:pt modelId="{5CCBF34D-BE02-E042-957C-00AAC95D541E}" type="sibTrans" cxnId="{8D4D0C55-5AF1-4446-8EA2-55770C244CBC}">
      <dgm:prSet/>
      <dgm:spPr/>
      <dgm:t>
        <a:bodyPr/>
        <a:lstStyle/>
        <a:p>
          <a:endParaRPr lang="en-US"/>
        </a:p>
      </dgm:t>
    </dgm:pt>
    <dgm:pt modelId="{822C57C4-7D93-0349-A843-3773F78F880B}">
      <dgm:prSet phldrT="[Text]"/>
      <dgm:spPr/>
      <dgm:t>
        <a:bodyPr/>
        <a:lstStyle/>
        <a:p>
          <a:r>
            <a:rPr lang="en-US" dirty="0" err="1"/>
            <a:t>anothercontainer.sif</a:t>
          </a:r>
          <a:endParaRPr lang="en-US" dirty="0"/>
        </a:p>
      </dgm:t>
    </dgm:pt>
    <dgm:pt modelId="{25F563A0-0E70-B147-B11C-E8B5F1D49D5B}" type="parTrans" cxnId="{DB34C802-32A3-CE49-81AB-48B12433B536}">
      <dgm:prSet/>
      <dgm:spPr/>
      <dgm:t>
        <a:bodyPr/>
        <a:lstStyle/>
        <a:p>
          <a:endParaRPr lang="en-US"/>
        </a:p>
      </dgm:t>
    </dgm:pt>
    <dgm:pt modelId="{1EB8F992-DF46-EE4F-A343-83132B2B2896}" type="sibTrans" cxnId="{DB34C802-32A3-CE49-81AB-48B12433B536}">
      <dgm:prSet/>
      <dgm:spPr/>
      <dgm:t>
        <a:bodyPr/>
        <a:lstStyle/>
        <a:p>
          <a:endParaRPr lang="en-US"/>
        </a:p>
      </dgm:t>
    </dgm:pt>
    <dgm:pt modelId="{64E53E74-E03C-3744-B729-EAA6A1C7BBC8}">
      <dgm:prSet phldrT="[Text]"/>
      <dgm:spPr/>
      <dgm:t>
        <a:bodyPr/>
        <a:lstStyle/>
        <a:p>
          <a:r>
            <a:rPr lang="en-US" dirty="0"/>
            <a:t>bin</a:t>
          </a:r>
        </a:p>
      </dgm:t>
    </dgm:pt>
    <dgm:pt modelId="{86C94AA9-40C2-C54B-8210-E4FF339D451E}" type="parTrans" cxnId="{4E220EFC-02AE-3945-8758-3AE1DEE93CA2}">
      <dgm:prSet/>
      <dgm:spPr/>
      <dgm:t>
        <a:bodyPr/>
        <a:lstStyle/>
        <a:p>
          <a:endParaRPr lang="en-US"/>
        </a:p>
      </dgm:t>
    </dgm:pt>
    <dgm:pt modelId="{103C6A13-F4CF-4A41-857D-6F315A76744E}" type="sibTrans" cxnId="{4E220EFC-02AE-3945-8758-3AE1DEE93CA2}">
      <dgm:prSet/>
      <dgm:spPr/>
      <dgm:t>
        <a:bodyPr/>
        <a:lstStyle/>
        <a:p>
          <a:endParaRPr lang="en-US"/>
        </a:p>
      </dgm:t>
    </dgm:pt>
    <dgm:pt modelId="{01DC649A-63D9-6B40-898E-E9EBCD923A53}">
      <dgm:prSet phldrT="[Text]"/>
      <dgm:spPr/>
      <dgm:t>
        <a:bodyPr/>
        <a:lstStyle/>
        <a:p>
          <a:r>
            <a:rPr lang="en-US" dirty="0" err="1"/>
            <a:t>MyPythonScript.py</a:t>
          </a:r>
          <a:endParaRPr lang="en-US" dirty="0"/>
        </a:p>
      </dgm:t>
    </dgm:pt>
    <dgm:pt modelId="{B713CF7E-132E-C242-8F7A-C3BA385DF19A}" type="parTrans" cxnId="{A9535347-4133-C647-BBBA-40F2346E5B5A}">
      <dgm:prSet/>
      <dgm:spPr/>
      <dgm:t>
        <a:bodyPr/>
        <a:lstStyle/>
        <a:p>
          <a:endParaRPr lang="en-US"/>
        </a:p>
      </dgm:t>
    </dgm:pt>
    <dgm:pt modelId="{F7A85516-A2D2-FC4B-9DA3-EB80E31153D7}" type="sibTrans" cxnId="{A9535347-4133-C647-BBBA-40F2346E5B5A}">
      <dgm:prSet/>
      <dgm:spPr/>
      <dgm:t>
        <a:bodyPr/>
        <a:lstStyle/>
        <a:p>
          <a:endParaRPr lang="en-US"/>
        </a:p>
      </dgm:t>
    </dgm:pt>
    <dgm:pt modelId="{7C86C77F-B58C-9C4C-A230-2DFED3B5A240}">
      <dgm:prSet phldrT="[Text]"/>
      <dgm:spPr/>
      <dgm:t>
        <a:bodyPr/>
        <a:lstStyle/>
        <a:p>
          <a:r>
            <a:rPr lang="en-US" dirty="0" err="1"/>
            <a:t>MyRScript.r</a:t>
          </a:r>
          <a:endParaRPr lang="en-US" dirty="0"/>
        </a:p>
      </dgm:t>
    </dgm:pt>
    <dgm:pt modelId="{1C9079EB-9324-7D4B-A30D-F4C7377F81E6}" type="parTrans" cxnId="{DE010C83-2BFD-CE47-AE73-9E3766C2F243}">
      <dgm:prSet/>
      <dgm:spPr/>
      <dgm:t>
        <a:bodyPr/>
        <a:lstStyle/>
        <a:p>
          <a:endParaRPr lang="en-US"/>
        </a:p>
      </dgm:t>
    </dgm:pt>
    <dgm:pt modelId="{27976DCA-6A2D-3541-8427-4536EE3C22CB}" type="sibTrans" cxnId="{DE010C83-2BFD-CE47-AE73-9E3766C2F243}">
      <dgm:prSet/>
      <dgm:spPr/>
      <dgm:t>
        <a:bodyPr/>
        <a:lstStyle/>
        <a:p>
          <a:endParaRPr lang="en-US"/>
        </a:p>
      </dgm:t>
    </dgm:pt>
    <dgm:pt modelId="{FF7DA3BD-940A-FB44-827D-224007CC357A}">
      <dgm:prSet phldrT="[Text]"/>
      <dgm:spPr/>
      <dgm:t>
        <a:bodyPr/>
        <a:lstStyle/>
        <a:p>
          <a:r>
            <a:rPr lang="en-US" dirty="0"/>
            <a:t>work</a:t>
          </a:r>
        </a:p>
      </dgm:t>
    </dgm:pt>
    <dgm:pt modelId="{6D161B14-1237-604F-9303-FDC0B080D213}" type="parTrans" cxnId="{F3CF4F54-15E8-5B40-A399-1FB5D89F64D5}">
      <dgm:prSet/>
      <dgm:spPr/>
    </dgm:pt>
    <dgm:pt modelId="{0133CD68-FF31-6B4B-A611-6A74E9A4BDDC}" type="sibTrans" cxnId="{F3CF4F54-15E8-5B40-A399-1FB5D89F64D5}">
      <dgm:prSet/>
      <dgm:spPr/>
    </dgm:pt>
    <dgm:pt modelId="{07C15F5E-7D37-2E41-834F-0DD701D4BC38}" type="pres">
      <dgm:prSet presAssocID="{684364C8-8AF3-D347-AB5D-D32303816E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F5109A6-DD52-8C44-8181-2A1DAB637A41}" type="pres">
      <dgm:prSet presAssocID="{F8DD30B7-51E1-D64B-AB15-B17C7C81E5CA}" presName="hierRoot1" presStyleCnt="0">
        <dgm:presLayoutVars>
          <dgm:hierBranch val="init"/>
        </dgm:presLayoutVars>
      </dgm:prSet>
      <dgm:spPr/>
    </dgm:pt>
    <dgm:pt modelId="{2BCC1B21-74A9-AE40-8DC3-4E87F92BEF31}" type="pres">
      <dgm:prSet presAssocID="{F8DD30B7-51E1-D64B-AB15-B17C7C81E5CA}" presName="rootComposite1" presStyleCnt="0"/>
      <dgm:spPr/>
    </dgm:pt>
    <dgm:pt modelId="{7352AF1C-FC16-CF47-BED5-0908E8438DD3}" type="pres">
      <dgm:prSet presAssocID="{F8DD30B7-51E1-D64B-AB15-B17C7C81E5CA}" presName="rootText1" presStyleLbl="node0" presStyleIdx="0" presStyleCnt="1">
        <dgm:presLayoutVars>
          <dgm:chPref val="3"/>
        </dgm:presLayoutVars>
      </dgm:prSet>
      <dgm:spPr/>
    </dgm:pt>
    <dgm:pt modelId="{51895469-B9CE-9B4B-9B52-8DA4742CB061}" type="pres">
      <dgm:prSet presAssocID="{F8DD30B7-51E1-D64B-AB15-B17C7C81E5CA}" presName="rootConnector1" presStyleLbl="node1" presStyleIdx="0" presStyleCnt="0"/>
      <dgm:spPr/>
    </dgm:pt>
    <dgm:pt modelId="{9591C46B-9D70-944D-BE6D-0F4E9871DDF4}" type="pres">
      <dgm:prSet presAssocID="{F8DD30B7-51E1-D64B-AB15-B17C7C81E5CA}" presName="hierChild2" presStyleCnt="0"/>
      <dgm:spPr/>
    </dgm:pt>
    <dgm:pt modelId="{B82D56B8-8D34-734A-BF65-05D7D32553E5}" type="pres">
      <dgm:prSet presAssocID="{382818DD-16E1-C648-A0CF-F37B213AE474}" presName="Name37" presStyleLbl="parChTrans1D2" presStyleIdx="0" presStyleCnt="5"/>
      <dgm:spPr/>
    </dgm:pt>
    <dgm:pt modelId="{59962E13-3E62-DA48-9165-20603834E2DC}" type="pres">
      <dgm:prSet presAssocID="{C3021199-852E-D24F-A5E1-61DC1E8976CB}" presName="hierRoot2" presStyleCnt="0">
        <dgm:presLayoutVars>
          <dgm:hierBranch val="init"/>
        </dgm:presLayoutVars>
      </dgm:prSet>
      <dgm:spPr/>
    </dgm:pt>
    <dgm:pt modelId="{2786B5B2-C185-D849-99F6-B47AAF0321CD}" type="pres">
      <dgm:prSet presAssocID="{C3021199-852E-D24F-A5E1-61DC1E8976CB}" presName="rootComposite" presStyleCnt="0"/>
      <dgm:spPr/>
    </dgm:pt>
    <dgm:pt modelId="{9F7D3C98-FD14-6445-921A-6CE82D6D3BD0}" type="pres">
      <dgm:prSet presAssocID="{C3021199-852E-D24F-A5E1-61DC1E8976CB}" presName="rootText" presStyleLbl="node2" presStyleIdx="0" presStyleCnt="5">
        <dgm:presLayoutVars>
          <dgm:chPref val="3"/>
        </dgm:presLayoutVars>
      </dgm:prSet>
      <dgm:spPr/>
    </dgm:pt>
    <dgm:pt modelId="{D3D54D69-4769-354A-96B5-0551A91D273F}" type="pres">
      <dgm:prSet presAssocID="{C3021199-852E-D24F-A5E1-61DC1E8976CB}" presName="rootConnector" presStyleLbl="node2" presStyleIdx="0" presStyleCnt="5"/>
      <dgm:spPr/>
    </dgm:pt>
    <dgm:pt modelId="{FD88B308-CB69-CD43-8EC4-CEBCC7BE52BB}" type="pres">
      <dgm:prSet presAssocID="{C3021199-852E-D24F-A5E1-61DC1E8976CB}" presName="hierChild4" presStyleCnt="0"/>
      <dgm:spPr/>
    </dgm:pt>
    <dgm:pt modelId="{829D5C6C-66C1-BF4F-95B9-8CF850ADE161}" type="pres">
      <dgm:prSet presAssocID="{C3021199-852E-D24F-A5E1-61DC1E8976CB}" presName="hierChild5" presStyleCnt="0"/>
      <dgm:spPr/>
    </dgm:pt>
    <dgm:pt modelId="{735C9ED7-6FF6-DB4F-9139-5D86D3DD6027}" type="pres">
      <dgm:prSet presAssocID="{2AC9CD79-E07F-9C4E-8DD1-16171BC50A2B}" presName="Name37" presStyleLbl="parChTrans1D2" presStyleIdx="1" presStyleCnt="5"/>
      <dgm:spPr/>
    </dgm:pt>
    <dgm:pt modelId="{795759C4-632E-694A-8C56-EDD4193E0D09}" type="pres">
      <dgm:prSet presAssocID="{04569EAE-CE72-6E45-94B9-D86F2D0AEE3B}" presName="hierRoot2" presStyleCnt="0">
        <dgm:presLayoutVars>
          <dgm:hierBranch val="init"/>
        </dgm:presLayoutVars>
      </dgm:prSet>
      <dgm:spPr/>
    </dgm:pt>
    <dgm:pt modelId="{AEB7816C-40D3-AE41-ADBC-A15DFFBCF280}" type="pres">
      <dgm:prSet presAssocID="{04569EAE-CE72-6E45-94B9-D86F2D0AEE3B}" presName="rootComposite" presStyleCnt="0"/>
      <dgm:spPr/>
    </dgm:pt>
    <dgm:pt modelId="{16B3F80A-4EA4-D644-BB7E-8B43936A2796}" type="pres">
      <dgm:prSet presAssocID="{04569EAE-CE72-6E45-94B9-D86F2D0AEE3B}" presName="rootText" presStyleLbl="node2" presStyleIdx="1" presStyleCnt="5">
        <dgm:presLayoutVars>
          <dgm:chPref val="3"/>
        </dgm:presLayoutVars>
      </dgm:prSet>
      <dgm:spPr/>
    </dgm:pt>
    <dgm:pt modelId="{77618200-9D12-C14F-B4DC-F6ADD969118B}" type="pres">
      <dgm:prSet presAssocID="{04569EAE-CE72-6E45-94B9-D86F2D0AEE3B}" presName="rootConnector" presStyleLbl="node2" presStyleIdx="1" presStyleCnt="5"/>
      <dgm:spPr/>
    </dgm:pt>
    <dgm:pt modelId="{FC3E30EC-B012-4242-B707-CD4AFA47266B}" type="pres">
      <dgm:prSet presAssocID="{04569EAE-CE72-6E45-94B9-D86F2D0AEE3B}" presName="hierChild4" presStyleCnt="0"/>
      <dgm:spPr/>
    </dgm:pt>
    <dgm:pt modelId="{5A6DB553-BD39-A444-A0D5-0C3949B43742}" type="pres">
      <dgm:prSet presAssocID="{DA1FCDF7-B66D-C246-B88D-CE373124A07F}" presName="Name37" presStyleLbl="parChTrans1D3" presStyleIdx="0" presStyleCnt="4"/>
      <dgm:spPr/>
    </dgm:pt>
    <dgm:pt modelId="{301F2A70-CE9A-BE49-ADD4-DCF7A4F86307}" type="pres">
      <dgm:prSet presAssocID="{49D0A71B-F96D-1648-A489-ABBF3CE9FDB8}" presName="hierRoot2" presStyleCnt="0">
        <dgm:presLayoutVars>
          <dgm:hierBranch val="init"/>
        </dgm:presLayoutVars>
      </dgm:prSet>
      <dgm:spPr/>
    </dgm:pt>
    <dgm:pt modelId="{65DCDEA5-0DB5-0041-962F-B16DCC3D7B7E}" type="pres">
      <dgm:prSet presAssocID="{49D0A71B-F96D-1648-A489-ABBF3CE9FDB8}" presName="rootComposite" presStyleCnt="0"/>
      <dgm:spPr/>
    </dgm:pt>
    <dgm:pt modelId="{EE8CE857-C7AF-2C44-9C72-01E0B969A45C}" type="pres">
      <dgm:prSet presAssocID="{49D0A71B-F96D-1648-A489-ABBF3CE9FDB8}" presName="rootText" presStyleLbl="node3" presStyleIdx="0" presStyleCnt="4">
        <dgm:presLayoutVars>
          <dgm:chPref val="3"/>
        </dgm:presLayoutVars>
      </dgm:prSet>
      <dgm:spPr/>
    </dgm:pt>
    <dgm:pt modelId="{D3C70739-9E5C-E84D-B693-FA43BBBAD52D}" type="pres">
      <dgm:prSet presAssocID="{49D0A71B-F96D-1648-A489-ABBF3CE9FDB8}" presName="rootConnector" presStyleLbl="node3" presStyleIdx="0" presStyleCnt="4"/>
      <dgm:spPr/>
    </dgm:pt>
    <dgm:pt modelId="{19B30C41-2946-094D-836D-30CC3DF51FA5}" type="pres">
      <dgm:prSet presAssocID="{49D0A71B-F96D-1648-A489-ABBF3CE9FDB8}" presName="hierChild4" presStyleCnt="0"/>
      <dgm:spPr/>
    </dgm:pt>
    <dgm:pt modelId="{9E736D43-4CB5-9D4B-A6FE-52353FCD4868}" type="pres">
      <dgm:prSet presAssocID="{49D0A71B-F96D-1648-A489-ABBF3CE9FDB8}" presName="hierChild5" presStyleCnt="0"/>
      <dgm:spPr/>
    </dgm:pt>
    <dgm:pt modelId="{B7ABF807-615C-3742-BC5A-090DCE16BABC}" type="pres">
      <dgm:prSet presAssocID="{25F563A0-0E70-B147-B11C-E8B5F1D49D5B}" presName="Name37" presStyleLbl="parChTrans1D3" presStyleIdx="1" presStyleCnt="4"/>
      <dgm:spPr/>
    </dgm:pt>
    <dgm:pt modelId="{73F6863A-EEE2-AA47-9176-2200E93800A0}" type="pres">
      <dgm:prSet presAssocID="{822C57C4-7D93-0349-A843-3773F78F880B}" presName="hierRoot2" presStyleCnt="0">
        <dgm:presLayoutVars>
          <dgm:hierBranch val="init"/>
        </dgm:presLayoutVars>
      </dgm:prSet>
      <dgm:spPr/>
    </dgm:pt>
    <dgm:pt modelId="{2F82D778-E2EF-5A49-A50E-A9BB05844B6D}" type="pres">
      <dgm:prSet presAssocID="{822C57C4-7D93-0349-A843-3773F78F880B}" presName="rootComposite" presStyleCnt="0"/>
      <dgm:spPr/>
    </dgm:pt>
    <dgm:pt modelId="{726CF0A3-1F9A-2F45-BFE8-529F23F72CB1}" type="pres">
      <dgm:prSet presAssocID="{822C57C4-7D93-0349-A843-3773F78F880B}" presName="rootText" presStyleLbl="node3" presStyleIdx="1" presStyleCnt="4">
        <dgm:presLayoutVars>
          <dgm:chPref val="3"/>
        </dgm:presLayoutVars>
      </dgm:prSet>
      <dgm:spPr/>
    </dgm:pt>
    <dgm:pt modelId="{6F314A64-2B48-6E45-8D3B-DD01939B257B}" type="pres">
      <dgm:prSet presAssocID="{822C57C4-7D93-0349-A843-3773F78F880B}" presName="rootConnector" presStyleLbl="node3" presStyleIdx="1" presStyleCnt="4"/>
      <dgm:spPr/>
    </dgm:pt>
    <dgm:pt modelId="{71EE11E8-5E56-0246-88B5-A5DD57F9BBDB}" type="pres">
      <dgm:prSet presAssocID="{822C57C4-7D93-0349-A843-3773F78F880B}" presName="hierChild4" presStyleCnt="0"/>
      <dgm:spPr/>
    </dgm:pt>
    <dgm:pt modelId="{97D3463A-4432-A04B-AC0D-1672DAC72AD5}" type="pres">
      <dgm:prSet presAssocID="{822C57C4-7D93-0349-A843-3773F78F880B}" presName="hierChild5" presStyleCnt="0"/>
      <dgm:spPr/>
    </dgm:pt>
    <dgm:pt modelId="{C64FBE00-D2FE-CB46-BAFF-87D16F89DFEA}" type="pres">
      <dgm:prSet presAssocID="{04569EAE-CE72-6E45-94B9-D86F2D0AEE3B}" presName="hierChild5" presStyleCnt="0"/>
      <dgm:spPr/>
    </dgm:pt>
    <dgm:pt modelId="{944730C4-9800-2F43-B085-BA22822DA3DF}" type="pres">
      <dgm:prSet presAssocID="{10838668-8A92-A542-AFE7-565D2A8291C1}" presName="Name37" presStyleLbl="parChTrans1D2" presStyleIdx="2" presStyleCnt="5"/>
      <dgm:spPr/>
    </dgm:pt>
    <dgm:pt modelId="{4F57ACD4-7D86-1F40-91D4-A28FE95B37CC}" type="pres">
      <dgm:prSet presAssocID="{6D7ECBD4-947B-1B44-BBC9-057821DAD269}" presName="hierRoot2" presStyleCnt="0">
        <dgm:presLayoutVars>
          <dgm:hierBranch val="init"/>
        </dgm:presLayoutVars>
      </dgm:prSet>
      <dgm:spPr/>
    </dgm:pt>
    <dgm:pt modelId="{80FB753A-6EB8-5B47-82B1-781EEF654AE0}" type="pres">
      <dgm:prSet presAssocID="{6D7ECBD4-947B-1B44-BBC9-057821DAD269}" presName="rootComposite" presStyleCnt="0"/>
      <dgm:spPr/>
    </dgm:pt>
    <dgm:pt modelId="{C9E2643E-76D9-2245-8A81-876D976B0982}" type="pres">
      <dgm:prSet presAssocID="{6D7ECBD4-947B-1B44-BBC9-057821DAD269}" presName="rootText" presStyleLbl="node2" presStyleIdx="2" presStyleCnt="5">
        <dgm:presLayoutVars>
          <dgm:chPref val="3"/>
        </dgm:presLayoutVars>
      </dgm:prSet>
      <dgm:spPr/>
    </dgm:pt>
    <dgm:pt modelId="{7042ADCB-C8AB-8945-8369-CF99C062D1C0}" type="pres">
      <dgm:prSet presAssocID="{6D7ECBD4-947B-1B44-BBC9-057821DAD269}" presName="rootConnector" presStyleLbl="node2" presStyleIdx="2" presStyleCnt="5"/>
      <dgm:spPr/>
    </dgm:pt>
    <dgm:pt modelId="{70A5A888-325C-DA42-9355-0EFCB5F8C20E}" type="pres">
      <dgm:prSet presAssocID="{6D7ECBD4-947B-1B44-BBC9-057821DAD269}" presName="hierChild4" presStyleCnt="0"/>
      <dgm:spPr/>
    </dgm:pt>
    <dgm:pt modelId="{2D21C8C3-808E-4D4A-A364-B0A32384F6F4}" type="pres">
      <dgm:prSet presAssocID="{6D7ECBD4-947B-1B44-BBC9-057821DAD269}" presName="hierChild5" presStyleCnt="0"/>
      <dgm:spPr/>
    </dgm:pt>
    <dgm:pt modelId="{4295BC62-885D-8043-901A-2CA8285C9F63}" type="pres">
      <dgm:prSet presAssocID="{86C94AA9-40C2-C54B-8210-E4FF339D451E}" presName="Name37" presStyleLbl="parChTrans1D2" presStyleIdx="3" presStyleCnt="5"/>
      <dgm:spPr/>
    </dgm:pt>
    <dgm:pt modelId="{C45924F1-BA0F-4D45-9744-AA1BF7DB0359}" type="pres">
      <dgm:prSet presAssocID="{64E53E74-E03C-3744-B729-EAA6A1C7BBC8}" presName="hierRoot2" presStyleCnt="0">
        <dgm:presLayoutVars>
          <dgm:hierBranch val="init"/>
        </dgm:presLayoutVars>
      </dgm:prSet>
      <dgm:spPr/>
    </dgm:pt>
    <dgm:pt modelId="{B08392F2-40D5-4746-AF5E-79A5A930618E}" type="pres">
      <dgm:prSet presAssocID="{64E53E74-E03C-3744-B729-EAA6A1C7BBC8}" presName="rootComposite" presStyleCnt="0"/>
      <dgm:spPr/>
    </dgm:pt>
    <dgm:pt modelId="{AE2EEDB9-1E0D-894C-91C1-4E340FD9CB34}" type="pres">
      <dgm:prSet presAssocID="{64E53E74-E03C-3744-B729-EAA6A1C7BBC8}" presName="rootText" presStyleLbl="node2" presStyleIdx="3" presStyleCnt="5">
        <dgm:presLayoutVars>
          <dgm:chPref val="3"/>
        </dgm:presLayoutVars>
      </dgm:prSet>
      <dgm:spPr/>
    </dgm:pt>
    <dgm:pt modelId="{3651DB5A-F06D-CD4C-B40A-F472E9834752}" type="pres">
      <dgm:prSet presAssocID="{64E53E74-E03C-3744-B729-EAA6A1C7BBC8}" presName="rootConnector" presStyleLbl="node2" presStyleIdx="3" presStyleCnt="5"/>
      <dgm:spPr/>
    </dgm:pt>
    <dgm:pt modelId="{41FBD00F-DBBB-974F-9AAF-2652C6FC2DD3}" type="pres">
      <dgm:prSet presAssocID="{64E53E74-E03C-3744-B729-EAA6A1C7BBC8}" presName="hierChild4" presStyleCnt="0"/>
      <dgm:spPr/>
    </dgm:pt>
    <dgm:pt modelId="{3F94AECF-FD21-F94D-841A-A9A70310C961}" type="pres">
      <dgm:prSet presAssocID="{B713CF7E-132E-C242-8F7A-C3BA385DF19A}" presName="Name37" presStyleLbl="parChTrans1D3" presStyleIdx="2" presStyleCnt="4"/>
      <dgm:spPr/>
    </dgm:pt>
    <dgm:pt modelId="{D6605FD6-7F2D-4144-A7BC-15C3E33FD475}" type="pres">
      <dgm:prSet presAssocID="{01DC649A-63D9-6B40-898E-E9EBCD923A53}" presName="hierRoot2" presStyleCnt="0">
        <dgm:presLayoutVars>
          <dgm:hierBranch val="init"/>
        </dgm:presLayoutVars>
      </dgm:prSet>
      <dgm:spPr/>
    </dgm:pt>
    <dgm:pt modelId="{78DCA422-AFCE-6249-A763-2F11971ED236}" type="pres">
      <dgm:prSet presAssocID="{01DC649A-63D9-6B40-898E-E9EBCD923A53}" presName="rootComposite" presStyleCnt="0"/>
      <dgm:spPr/>
    </dgm:pt>
    <dgm:pt modelId="{407BB72B-DA99-4A40-94B3-B440F86F6BBC}" type="pres">
      <dgm:prSet presAssocID="{01DC649A-63D9-6B40-898E-E9EBCD923A53}" presName="rootText" presStyleLbl="node3" presStyleIdx="2" presStyleCnt="4">
        <dgm:presLayoutVars>
          <dgm:chPref val="3"/>
        </dgm:presLayoutVars>
      </dgm:prSet>
      <dgm:spPr/>
    </dgm:pt>
    <dgm:pt modelId="{AAB864B3-E311-ED41-BA67-160F45AC4509}" type="pres">
      <dgm:prSet presAssocID="{01DC649A-63D9-6B40-898E-E9EBCD923A53}" presName="rootConnector" presStyleLbl="node3" presStyleIdx="2" presStyleCnt="4"/>
      <dgm:spPr/>
    </dgm:pt>
    <dgm:pt modelId="{0551ADF6-95F4-1349-9ED8-39E96F3F7ABA}" type="pres">
      <dgm:prSet presAssocID="{01DC649A-63D9-6B40-898E-E9EBCD923A53}" presName="hierChild4" presStyleCnt="0"/>
      <dgm:spPr/>
    </dgm:pt>
    <dgm:pt modelId="{F92048DE-7A0A-2749-84AC-83B439F5669B}" type="pres">
      <dgm:prSet presAssocID="{01DC649A-63D9-6B40-898E-E9EBCD923A53}" presName="hierChild5" presStyleCnt="0"/>
      <dgm:spPr/>
    </dgm:pt>
    <dgm:pt modelId="{CA5FAD9B-E9EC-D04F-B15A-00ED5B7199F8}" type="pres">
      <dgm:prSet presAssocID="{1C9079EB-9324-7D4B-A30D-F4C7377F81E6}" presName="Name37" presStyleLbl="parChTrans1D3" presStyleIdx="3" presStyleCnt="4"/>
      <dgm:spPr/>
    </dgm:pt>
    <dgm:pt modelId="{A08F5497-C4FE-0F4B-A004-99181DFED131}" type="pres">
      <dgm:prSet presAssocID="{7C86C77F-B58C-9C4C-A230-2DFED3B5A240}" presName="hierRoot2" presStyleCnt="0">
        <dgm:presLayoutVars>
          <dgm:hierBranch val="init"/>
        </dgm:presLayoutVars>
      </dgm:prSet>
      <dgm:spPr/>
    </dgm:pt>
    <dgm:pt modelId="{DFFC3835-E465-BD41-A190-ADCF1DFD6299}" type="pres">
      <dgm:prSet presAssocID="{7C86C77F-B58C-9C4C-A230-2DFED3B5A240}" presName="rootComposite" presStyleCnt="0"/>
      <dgm:spPr/>
    </dgm:pt>
    <dgm:pt modelId="{4145844A-554F-7C4D-996E-5B4A86478B0C}" type="pres">
      <dgm:prSet presAssocID="{7C86C77F-B58C-9C4C-A230-2DFED3B5A240}" presName="rootText" presStyleLbl="node3" presStyleIdx="3" presStyleCnt="4">
        <dgm:presLayoutVars>
          <dgm:chPref val="3"/>
        </dgm:presLayoutVars>
      </dgm:prSet>
      <dgm:spPr/>
    </dgm:pt>
    <dgm:pt modelId="{735AF116-3230-524E-B5D1-4F36ED85D6DE}" type="pres">
      <dgm:prSet presAssocID="{7C86C77F-B58C-9C4C-A230-2DFED3B5A240}" presName="rootConnector" presStyleLbl="node3" presStyleIdx="3" presStyleCnt="4"/>
      <dgm:spPr/>
    </dgm:pt>
    <dgm:pt modelId="{B6FD8BF6-76F4-144E-9165-92C3AF2DAFE0}" type="pres">
      <dgm:prSet presAssocID="{7C86C77F-B58C-9C4C-A230-2DFED3B5A240}" presName="hierChild4" presStyleCnt="0"/>
      <dgm:spPr/>
    </dgm:pt>
    <dgm:pt modelId="{48C5B95C-816D-FF4E-8E3A-740AF1C803DF}" type="pres">
      <dgm:prSet presAssocID="{7C86C77F-B58C-9C4C-A230-2DFED3B5A240}" presName="hierChild5" presStyleCnt="0"/>
      <dgm:spPr/>
    </dgm:pt>
    <dgm:pt modelId="{8626CD19-C8D3-F440-9F78-390354DEB412}" type="pres">
      <dgm:prSet presAssocID="{64E53E74-E03C-3744-B729-EAA6A1C7BBC8}" presName="hierChild5" presStyleCnt="0"/>
      <dgm:spPr/>
    </dgm:pt>
    <dgm:pt modelId="{BD3E9DE7-A49C-524D-95A9-0F5C35A7E6EA}" type="pres">
      <dgm:prSet presAssocID="{6D161B14-1237-604F-9303-FDC0B080D213}" presName="Name37" presStyleLbl="parChTrans1D2" presStyleIdx="4" presStyleCnt="5"/>
      <dgm:spPr/>
    </dgm:pt>
    <dgm:pt modelId="{1E3E38D9-9FF3-2F49-99C6-A655A5E13391}" type="pres">
      <dgm:prSet presAssocID="{FF7DA3BD-940A-FB44-827D-224007CC357A}" presName="hierRoot2" presStyleCnt="0">
        <dgm:presLayoutVars>
          <dgm:hierBranch val="init"/>
        </dgm:presLayoutVars>
      </dgm:prSet>
      <dgm:spPr/>
    </dgm:pt>
    <dgm:pt modelId="{6B6C23AE-B970-0D43-BBDB-58C4FF796DA3}" type="pres">
      <dgm:prSet presAssocID="{FF7DA3BD-940A-FB44-827D-224007CC357A}" presName="rootComposite" presStyleCnt="0"/>
      <dgm:spPr/>
    </dgm:pt>
    <dgm:pt modelId="{479FF595-F94A-B540-9393-EFEA5E3DC9CA}" type="pres">
      <dgm:prSet presAssocID="{FF7DA3BD-940A-FB44-827D-224007CC357A}" presName="rootText" presStyleLbl="node2" presStyleIdx="4" presStyleCnt="5">
        <dgm:presLayoutVars>
          <dgm:chPref val="3"/>
        </dgm:presLayoutVars>
      </dgm:prSet>
      <dgm:spPr/>
    </dgm:pt>
    <dgm:pt modelId="{7092EA2D-1F21-1C43-9DAB-05CC9C5D612A}" type="pres">
      <dgm:prSet presAssocID="{FF7DA3BD-940A-FB44-827D-224007CC357A}" presName="rootConnector" presStyleLbl="node2" presStyleIdx="4" presStyleCnt="5"/>
      <dgm:spPr/>
    </dgm:pt>
    <dgm:pt modelId="{595AC079-9578-FA46-937A-82857DD1F8DA}" type="pres">
      <dgm:prSet presAssocID="{FF7DA3BD-940A-FB44-827D-224007CC357A}" presName="hierChild4" presStyleCnt="0"/>
      <dgm:spPr/>
    </dgm:pt>
    <dgm:pt modelId="{E3A9ED3C-47C1-C245-90F0-FBF7C60138E0}" type="pres">
      <dgm:prSet presAssocID="{FF7DA3BD-940A-FB44-827D-224007CC357A}" presName="hierChild5" presStyleCnt="0"/>
      <dgm:spPr/>
    </dgm:pt>
    <dgm:pt modelId="{593E98F0-BDAE-EF45-97FA-EAAC59E7CF18}" type="pres">
      <dgm:prSet presAssocID="{F8DD30B7-51E1-D64B-AB15-B17C7C81E5CA}" presName="hierChild3" presStyleCnt="0"/>
      <dgm:spPr/>
    </dgm:pt>
  </dgm:ptLst>
  <dgm:cxnLst>
    <dgm:cxn modelId="{DB34C802-32A3-CE49-81AB-48B12433B536}" srcId="{04569EAE-CE72-6E45-94B9-D86F2D0AEE3B}" destId="{822C57C4-7D93-0349-A843-3773F78F880B}" srcOrd="1" destOrd="0" parTransId="{25F563A0-0E70-B147-B11C-E8B5F1D49D5B}" sibTransId="{1EB8F992-DF46-EE4F-A343-83132B2B2896}"/>
    <dgm:cxn modelId="{D1B48403-6C94-7646-A249-AD44299095C9}" type="presOf" srcId="{684364C8-8AF3-D347-AB5D-D32303816ECF}" destId="{07C15F5E-7D37-2E41-834F-0DD701D4BC38}" srcOrd="0" destOrd="0" presId="urn:microsoft.com/office/officeart/2005/8/layout/orgChart1"/>
    <dgm:cxn modelId="{2ABDA005-6DCE-0649-A252-047B673E46AD}" type="presOf" srcId="{10838668-8A92-A542-AFE7-565D2A8291C1}" destId="{944730C4-9800-2F43-B085-BA22822DA3DF}" srcOrd="0" destOrd="0" presId="urn:microsoft.com/office/officeart/2005/8/layout/orgChart1"/>
    <dgm:cxn modelId="{ABE28A08-1BE0-D54A-90BE-5B6ACAB3C68D}" type="presOf" srcId="{7C86C77F-B58C-9C4C-A230-2DFED3B5A240}" destId="{735AF116-3230-524E-B5D1-4F36ED85D6DE}" srcOrd="1" destOrd="0" presId="urn:microsoft.com/office/officeart/2005/8/layout/orgChart1"/>
    <dgm:cxn modelId="{A87EAF0D-CA26-7A41-80EA-91F8CE5790DD}" type="presOf" srcId="{01DC649A-63D9-6B40-898E-E9EBCD923A53}" destId="{AAB864B3-E311-ED41-BA67-160F45AC4509}" srcOrd="1" destOrd="0" presId="urn:microsoft.com/office/officeart/2005/8/layout/orgChart1"/>
    <dgm:cxn modelId="{EB3CAA20-8196-E34A-821B-8CC2B5AE83C2}" type="presOf" srcId="{DA1FCDF7-B66D-C246-B88D-CE373124A07F}" destId="{5A6DB553-BD39-A444-A0D5-0C3949B43742}" srcOrd="0" destOrd="0" presId="urn:microsoft.com/office/officeart/2005/8/layout/orgChart1"/>
    <dgm:cxn modelId="{A959E620-B82C-044C-9F25-37D594C5166D}" type="presOf" srcId="{01DC649A-63D9-6B40-898E-E9EBCD923A53}" destId="{407BB72B-DA99-4A40-94B3-B440F86F6BBC}" srcOrd="0" destOrd="0" presId="urn:microsoft.com/office/officeart/2005/8/layout/orgChart1"/>
    <dgm:cxn modelId="{CD741938-2A64-AD49-8936-8D23F1D870AF}" srcId="{F8DD30B7-51E1-D64B-AB15-B17C7C81E5CA}" destId="{04569EAE-CE72-6E45-94B9-D86F2D0AEE3B}" srcOrd="1" destOrd="0" parTransId="{2AC9CD79-E07F-9C4E-8DD1-16171BC50A2B}" sibTransId="{81FBA5A6-932A-5B47-9A42-1B6FE5E04A22}"/>
    <dgm:cxn modelId="{D5FF0739-E1D7-B84C-9B60-828F58F9F626}" type="presOf" srcId="{25F563A0-0E70-B147-B11C-E8B5F1D49D5B}" destId="{B7ABF807-615C-3742-BC5A-090DCE16BABC}" srcOrd="0" destOrd="0" presId="urn:microsoft.com/office/officeart/2005/8/layout/orgChart1"/>
    <dgm:cxn modelId="{915CDB3C-51FE-9944-BEC9-66D676A63F73}" type="presOf" srcId="{382818DD-16E1-C648-A0CF-F37B213AE474}" destId="{B82D56B8-8D34-734A-BF65-05D7D32553E5}" srcOrd="0" destOrd="0" presId="urn:microsoft.com/office/officeart/2005/8/layout/orgChart1"/>
    <dgm:cxn modelId="{D5AF8A40-E321-8144-8A8C-81E7AB19933E}" type="presOf" srcId="{F8DD30B7-51E1-D64B-AB15-B17C7C81E5CA}" destId="{7352AF1C-FC16-CF47-BED5-0908E8438DD3}" srcOrd="0" destOrd="0" presId="urn:microsoft.com/office/officeart/2005/8/layout/orgChart1"/>
    <dgm:cxn modelId="{081B7345-A36F-5A47-83F4-22814A9A92B2}" type="presOf" srcId="{6D161B14-1237-604F-9303-FDC0B080D213}" destId="{BD3E9DE7-A49C-524D-95A9-0F5C35A7E6EA}" srcOrd="0" destOrd="0" presId="urn:microsoft.com/office/officeart/2005/8/layout/orgChart1"/>
    <dgm:cxn modelId="{9CD39546-17E4-CA4A-B004-67BA733C590A}" type="presOf" srcId="{6D7ECBD4-947B-1B44-BBC9-057821DAD269}" destId="{7042ADCB-C8AB-8945-8369-CF99C062D1C0}" srcOrd="1" destOrd="0" presId="urn:microsoft.com/office/officeart/2005/8/layout/orgChart1"/>
    <dgm:cxn modelId="{A9535347-4133-C647-BBBA-40F2346E5B5A}" srcId="{64E53E74-E03C-3744-B729-EAA6A1C7BBC8}" destId="{01DC649A-63D9-6B40-898E-E9EBCD923A53}" srcOrd="0" destOrd="0" parTransId="{B713CF7E-132E-C242-8F7A-C3BA385DF19A}" sibTransId="{F7A85516-A2D2-FC4B-9DA3-EB80E31153D7}"/>
    <dgm:cxn modelId="{AB44394E-7DF6-644E-8E07-7D9A5CB19402}" type="presOf" srcId="{B713CF7E-132E-C242-8F7A-C3BA385DF19A}" destId="{3F94AECF-FD21-F94D-841A-A9A70310C961}" srcOrd="0" destOrd="0" presId="urn:microsoft.com/office/officeart/2005/8/layout/orgChart1"/>
    <dgm:cxn modelId="{F5640C53-CF11-204B-8EC1-9644C713A350}" type="presOf" srcId="{64E53E74-E03C-3744-B729-EAA6A1C7BBC8}" destId="{AE2EEDB9-1E0D-894C-91C1-4E340FD9CB34}" srcOrd="0" destOrd="0" presId="urn:microsoft.com/office/officeart/2005/8/layout/orgChart1"/>
    <dgm:cxn modelId="{F3CF4F54-15E8-5B40-A399-1FB5D89F64D5}" srcId="{F8DD30B7-51E1-D64B-AB15-B17C7C81E5CA}" destId="{FF7DA3BD-940A-FB44-827D-224007CC357A}" srcOrd="4" destOrd="0" parTransId="{6D161B14-1237-604F-9303-FDC0B080D213}" sibTransId="{0133CD68-FF31-6B4B-A611-6A74E9A4BDDC}"/>
    <dgm:cxn modelId="{8D4D0C55-5AF1-4446-8EA2-55770C244CBC}" srcId="{04569EAE-CE72-6E45-94B9-D86F2D0AEE3B}" destId="{49D0A71B-F96D-1648-A489-ABBF3CE9FDB8}" srcOrd="0" destOrd="0" parTransId="{DA1FCDF7-B66D-C246-B88D-CE373124A07F}" sibTransId="{5CCBF34D-BE02-E042-957C-00AAC95D541E}"/>
    <dgm:cxn modelId="{403D8055-0F60-7244-84D9-0E051F871C2C}" type="presOf" srcId="{F8DD30B7-51E1-D64B-AB15-B17C7C81E5CA}" destId="{51895469-B9CE-9B4B-9B52-8DA4742CB061}" srcOrd="1" destOrd="0" presId="urn:microsoft.com/office/officeart/2005/8/layout/orgChart1"/>
    <dgm:cxn modelId="{8B173F5F-0B98-3D47-AB35-E0B37CCFD56A}" type="presOf" srcId="{FF7DA3BD-940A-FB44-827D-224007CC357A}" destId="{7092EA2D-1F21-1C43-9DAB-05CC9C5D612A}" srcOrd="1" destOrd="0" presId="urn:microsoft.com/office/officeart/2005/8/layout/orgChart1"/>
    <dgm:cxn modelId="{8CFAD568-2683-4F4D-832E-1AE74D748546}" srcId="{F8DD30B7-51E1-D64B-AB15-B17C7C81E5CA}" destId="{6D7ECBD4-947B-1B44-BBC9-057821DAD269}" srcOrd="2" destOrd="0" parTransId="{10838668-8A92-A542-AFE7-565D2A8291C1}" sibTransId="{9A5ACA51-3C71-3D42-B63C-51CEE1106820}"/>
    <dgm:cxn modelId="{3B1FE77C-8C26-2047-9559-78339A144A65}" type="presOf" srcId="{86C94AA9-40C2-C54B-8210-E4FF339D451E}" destId="{4295BC62-885D-8043-901A-2CA8285C9F63}" srcOrd="0" destOrd="0" presId="urn:microsoft.com/office/officeart/2005/8/layout/orgChart1"/>
    <dgm:cxn modelId="{69E5BA7F-E2BB-B149-9690-8DEF8927B92A}" srcId="{684364C8-8AF3-D347-AB5D-D32303816ECF}" destId="{F8DD30B7-51E1-D64B-AB15-B17C7C81E5CA}" srcOrd="0" destOrd="0" parTransId="{F5629135-D297-6149-9BD8-5770AD661597}" sibTransId="{F4F3C744-4DFC-9744-9358-46A70A03675C}"/>
    <dgm:cxn modelId="{A7097981-977E-9442-93CA-FB5FCB4C349C}" type="presOf" srcId="{49D0A71B-F96D-1648-A489-ABBF3CE9FDB8}" destId="{EE8CE857-C7AF-2C44-9C72-01E0B969A45C}" srcOrd="0" destOrd="0" presId="urn:microsoft.com/office/officeart/2005/8/layout/orgChart1"/>
    <dgm:cxn modelId="{DE010C83-2BFD-CE47-AE73-9E3766C2F243}" srcId="{64E53E74-E03C-3744-B729-EAA6A1C7BBC8}" destId="{7C86C77F-B58C-9C4C-A230-2DFED3B5A240}" srcOrd="1" destOrd="0" parTransId="{1C9079EB-9324-7D4B-A30D-F4C7377F81E6}" sibTransId="{27976DCA-6A2D-3541-8427-4536EE3C22CB}"/>
    <dgm:cxn modelId="{236BB895-EADC-5448-9757-630A9CE413E1}" type="presOf" srcId="{822C57C4-7D93-0349-A843-3773F78F880B}" destId="{726CF0A3-1F9A-2F45-BFE8-529F23F72CB1}" srcOrd="0" destOrd="0" presId="urn:microsoft.com/office/officeart/2005/8/layout/orgChart1"/>
    <dgm:cxn modelId="{AD2D0199-3589-7E41-BB9D-B4D3389D372F}" type="presOf" srcId="{822C57C4-7D93-0349-A843-3773F78F880B}" destId="{6F314A64-2B48-6E45-8D3B-DD01939B257B}" srcOrd="1" destOrd="0" presId="urn:microsoft.com/office/officeart/2005/8/layout/orgChart1"/>
    <dgm:cxn modelId="{DA41AD9C-E351-2E43-9399-328D5D97DAFF}" type="presOf" srcId="{C3021199-852E-D24F-A5E1-61DC1E8976CB}" destId="{9F7D3C98-FD14-6445-921A-6CE82D6D3BD0}" srcOrd="0" destOrd="0" presId="urn:microsoft.com/office/officeart/2005/8/layout/orgChart1"/>
    <dgm:cxn modelId="{DAF20CB0-8D7A-2F4A-934B-221F34E0328D}" type="presOf" srcId="{7C86C77F-B58C-9C4C-A230-2DFED3B5A240}" destId="{4145844A-554F-7C4D-996E-5B4A86478B0C}" srcOrd="0" destOrd="0" presId="urn:microsoft.com/office/officeart/2005/8/layout/orgChart1"/>
    <dgm:cxn modelId="{5AFF5AB3-B56E-3A45-9E07-19B2BD2F6F20}" type="presOf" srcId="{64E53E74-E03C-3744-B729-EAA6A1C7BBC8}" destId="{3651DB5A-F06D-CD4C-B40A-F472E9834752}" srcOrd="1" destOrd="0" presId="urn:microsoft.com/office/officeart/2005/8/layout/orgChart1"/>
    <dgm:cxn modelId="{F3BB34C3-EEDF-D84D-B1E6-31AE4E29F423}" type="presOf" srcId="{04569EAE-CE72-6E45-94B9-D86F2D0AEE3B}" destId="{16B3F80A-4EA4-D644-BB7E-8B43936A2796}" srcOrd="0" destOrd="0" presId="urn:microsoft.com/office/officeart/2005/8/layout/orgChart1"/>
    <dgm:cxn modelId="{4251EECE-9B39-074C-ACAE-02D54F92BBA5}" type="presOf" srcId="{C3021199-852E-D24F-A5E1-61DC1E8976CB}" destId="{D3D54D69-4769-354A-96B5-0551A91D273F}" srcOrd="1" destOrd="0" presId="urn:microsoft.com/office/officeart/2005/8/layout/orgChart1"/>
    <dgm:cxn modelId="{9E482FCF-3624-BF42-A09A-3DC005AF96C1}" srcId="{F8DD30B7-51E1-D64B-AB15-B17C7C81E5CA}" destId="{C3021199-852E-D24F-A5E1-61DC1E8976CB}" srcOrd="0" destOrd="0" parTransId="{382818DD-16E1-C648-A0CF-F37B213AE474}" sibTransId="{02BF48B3-7E85-E849-9177-AF3E37731A6B}"/>
    <dgm:cxn modelId="{F618FED1-84BC-5949-B8C6-88E8E1711B1F}" type="presOf" srcId="{2AC9CD79-E07F-9C4E-8DD1-16171BC50A2B}" destId="{735C9ED7-6FF6-DB4F-9139-5D86D3DD6027}" srcOrd="0" destOrd="0" presId="urn:microsoft.com/office/officeart/2005/8/layout/orgChart1"/>
    <dgm:cxn modelId="{5E4611DD-2BDD-484F-9A24-A2F5245D2F0C}" type="presOf" srcId="{04569EAE-CE72-6E45-94B9-D86F2D0AEE3B}" destId="{77618200-9D12-C14F-B4DC-F6ADD969118B}" srcOrd="1" destOrd="0" presId="urn:microsoft.com/office/officeart/2005/8/layout/orgChart1"/>
    <dgm:cxn modelId="{41B89FDD-E290-FA48-A6A4-E21FFBB9A555}" type="presOf" srcId="{49D0A71B-F96D-1648-A489-ABBF3CE9FDB8}" destId="{D3C70739-9E5C-E84D-B693-FA43BBBAD52D}" srcOrd="1" destOrd="0" presId="urn:microsoft.com/office/officeart/2005/8/layout/orgChart1"/>
    <dgm:cxn modelId="{BBD702DF-C5D8-5042-9AF1-788B309A93FE}" type="presOf" srcId="{FF7DA3BD-940A-FB44-827D-224007CC357A}" destId="{479FF595-F94A-B540-9393-EFEA5E3DC9CA}" srcOrd="0" destOrd="0" presId="urn:microsoft.com/office/officeart/2005/8/layout/orgChart1"/>
    <dgm:cxn modelId="{1FBB96E9-E01A-284D-AD8D-4DD59F7EB887}" type="presOf" srcId="{1C9079EB-9324-7D4B-A30D-F4C7377F81E6}" destId="{CA5FAD9B-E9EC-D04F-B15A-00ED5B7199F8}" srcOrd="0" destOrd="0" presId="urn:microsoft.com/office/officeart/2005/8/layout/orgChart1"/>
    <dgm:cxn modelId="{4E220EFC-02AE-3945-8758-3AE1DEE93CA2}" srcId="{F8DD30B7-51E1-D64B-AB15-B17C7C81E5CA}" destId="{64E53E74-E03C-3744-B729-EAA6A1C7BBC8}" srcOrd="3" destOrd="0" parTransId="{86C94AA9-40C2-C54B-8210-E4FF339D451E}" sibTransId="{103C6A13-F4CF-4A41-857D-6F315A76744E}"/>
    <dgm:cxn modelId="{37D039FD-CA8A-FB42-9028-B22D57E2F200}" type="presOf" srcId="{6D7ECBD4-947B-1B44-BBC9-057821DAD269}" destId="{C9E2643E-76D9-2245-8A81-876D976B0982}" srcOrd="0" destOrd="0" presId="urn:microsoft.com/office/officeart/2005/8/layout/orgChart1"/>
    <dgm:cxn modelId="{639086C2-7D46-4644-8CD9-D2CA8BE953D7}" type="presParOf" srcId="{07C15F5E-7D37-2E41-834F-0DD701D4BC38}" destId="{9F5109A6-DD52-8C44-8181-2A1DAB637A41}" srcOrd="0" destOrd="0" presId="urn:microsoft.com/office/officeart/2005/8/layout/orgChart1"/>
    <dgm:cxn modelId="{DDCB968D-1506-6E48-A8A4-C029DE023A47}" type="presParOf" srcId="{9F5109A6-DD52-8C44-8181-2A1DAB637A41}" destId="{2BCC1B21-74A9-AE40-8DC3-4E87F92BEF31}" srcOrd="0" destOrd="0" presId="urn:microsoft.com/office/officeart/2005/8/layout/orgChart1"/>
    <dgm:cxn modelId="{8A309DC2-4732-6D4E-BD85-C361E2895125}" type="presParOf" srcId="{2BCC1B21-74A9-AE40-8DC3-4E87F92BEF31}" destId="{7352AF1C-FC16-CF47-BED5-0908E8438DD3}" srcOrd="0" destOrd="0" presId="urn:microsoft.com/office/officeart/2005/8/layout/orgChart1"/>
    <dgm:cxn modelId="{5DD65118-1C44-4242-A7E0-6FF5E9A85D5C}" type="presParOf" srcId="{2BCC1B21-74A9-AE40-8DC3-4E87F92BEF31}" destId="{51895469-B9CE-9B4B-9B52-8DA4742CB061}" srcOrd="1" destOrd="0" presId="urn:microsoft.com/office/officeart/2005/8/layout/orgChart1"/>
    <dgm:cxn modelId="{01D3F278-A105-1541-8CAA-5C90233C708F}" type="presParOf" srcId="{9F5109A6-DD52-8C44-8181-2A1DAB637A41}" destId="{9591C46B-9D70-944D-BE6D-0F4E9871DDF4}" srcOrd="1" destOrd="0" presId="urn:microsoft.com/office/officeart/2005/8/layout/orgChart1"/>
    <dgm:cxn modelId="{6A0AEC18-5B8C-D649-BA5C-105D5CA2FF76}" type="presParOf" srcId="{9591C46B-9D70-944D-BE6D-0F4E9871DDF4}" destId="{B82D56B8-8D34-734A-BF65-05D7D32553E5}" srcOrd="0" destOrd="0" presId="urn:microsoft.com/office/officeart/2005/8/layout/orgChart1"/>
    <dgm:cxn modelId="{EC3C3D5C-74B6-9E43-8681-EF073B5B7321}" type="presParOf" srcId="{9591C46B-9D70-944D-BE6D-0F4E9871DDF4}" destId="{59962E13-3E62-DA48-9165-20603834E2DC}" srcOrd="1" destOrd="0" presId="urn:microsoft.com/office/officeart/2005/8/layout/orgChart1"/>
    <dgm:cxn modelId="{AABFE51A-6E24-6549-8ADF-AC1C5CA2D2CD}" type="presParOf" srcId="{59962E13-3E62-DA48-9165-20603834E2DC}" destId="{2786B5B2-C185-D849-99F6-B47AAF0321CD}" srcOrd="0" destOrd="0" presId="urn:microsoft.com/office/officeart/2005/8/layout/orgChart1"/>
    <dgm:cxn modelId="{50C9DE7F-A193-B244-BE29-8DC0396004F8}" type="presParOf" srcId="{2786B5B2-C185-D849-99F6-B47AAF0321CD}" destId="{9F7D3C98-FD14-6445-921A-6CE82D6D3BD0}" srcOrd="0" destOrd="0" presId="urn:microsoft.com/office/officeart/2005/8/layout/orgChart1"/>
    <dgm:cxn modelId="{547FC1B7-028E-C847-8B16-6F6C9A953A72}" type="presParOf" srcId="{2786B5B2-C185-D849-99F6-B47AAF0321CD}" destId="{D3D54D69-4769-354A-96B5-0551A91D273F}" srcOrd="1" destOrd="0" presId="urn:microsoft.com/office/officeart/2005/8/layout/orgChart1"/>
    <dgm:cxn modelId="{F9BAC6F4-5141-3845-A57D-660517672A6C}" type="presParOf" srcId="{59962E13-3E62-DA48-9165-20603834E2DC}" destId="{FD88B308-CB69-CD43-8EC4-CEBCC7BE52BB}" srcOrd="1" destOrd="0" presId="urn:microsoft.com/office/officeart/2005/8/layout/orgChart1"/>
    <dgm:cxn modelId="{0296BCE7-C790-114B-B170-C9DC8B00085E}" type="presParOf" srcId="{59962E13-3E62-DA48-9165-20603834E2DC}" destId="{829D5C6C-66C1-BF4F-95B9-8CF850ADE161}" srcOrd="2" destOrd="0" presId="urn:microsoft.com/office/officeart/2005/8/layout/orgChart1"/>
    <dgm:cxn modelId="{2A97CCCF-B64F-524A-94C1-9B42B707B17D}" type="presParOf" srcId="{9591C46B-9D70-944D-BE6D-0F4E9871DDF4}" destId="{735C9ED7-6FF6-DB4F-9139-5D86D3DD6027}" srcOrd="2" destOrd="0" presId="urn:microsoft.com/office/officeart/2005/8/layout/orgChart1"/>
    <dgm:cxn modelId="{85145B02-2596-2742-AA01-2F4281C01E42}" type="presParOf" srcId="{9591C46B-9D70-944D-BE6D-0F4E9871DDF4}" destId="{795759C4-632E-694A-8C56-EDD4193E0D09}" srcOrd="3" destOrd="0" presId="urn:microsoft.com/office/officeart/2005/8/layout/orgChart1"/>
    <dgm:cxn modelId="{BDE32E62-1016-1540-9796-84EEF12F8B08}" type="presParOf" srcId="{795759C4-632E-694A-8C56-EDD4193E0D09}" destId="{AEB7816C-40D3-AE41-ADBC-A15DFFBCF280}" srcOrd="0" destOrd="0" presId="urn:microsoft.com/office/officeart/2005/8/layout/orgChart1"/>
    <dgm:cxn modelId="{14EB4E0E-9566-B140-AAA6-7B0F45EDCE38}" type="presParOf" srcId="{AEB7816C-40D3-AE41-ADBC-A15DFFBCF280}" destId="{16B3F80A-4EA4-D644-BB7E-8B43936A2796}" srcOrd="0" destOrd="0" presId="urn:microsoft.com/office/officeart/2005/8/layout/orgChart1"/>
    <dgm:cxn modelId="{772976D7-42BD-694A-AAEE-A4BC864D3ACA}" type="presParOf" srcId="{AEB7816C-40D3-AE41-ADBC-A15DFFBCF280}" destId="{77618200-9D12-C14F-B4DC-F6ADD969118B}" srcOrd="1" destOrd="0" presId="urn:microsoft.com/office/officeart/2005/8/layout/orgChart1"/>
    <dgm:cxn modelId="{E0C47368-8316-384A-8D43-E4E9C49F4571}" type="presParOf" srcId="{795759C4-632E-694A-8C56-EDD4193E0D09}" destId="{FC3E30EC-B012-4242-B707-CD4AFA47266B}" srcOrd="1" destOrd="0" presId="urn:microsoft.com/office/officeart/2005/8/layout/orgChart1"/>
    <dgm:cxn modelId="{AF79AADB-EAE5-AD42-BC80-649ED94DB594}" type="presParOf" srcId="{FC3E30EC-B012-4242-B707-CD4AFA47266B}" destId="{5A6DB553-BD39-A444-A0D5-0C3949B43742}" srcOrd="0" destOrd="0" presId="urn:microsoft.com/office/officeart/2005/8/layout/orgChart1"/>
    <dgm:cxn modelId="{34529052-989A-BA49-8526-F72B149BB2B0}" type="presParOf" srcId="{FC3E30EC-B012-4242-B707-CD4AFA47266B}" destId="{301F2A70-CE9A-BE49-ADD4-DCF7A4F86307}" srcOrd="1" destOrd="0" presId="urn:microsoft.com/office/officeart/2005/8/layout/orgChart1"/>
    <dgm:cxn modelId="{4B5934A4-F0A1-A447-96A2-A6250837740D}" type="presParOf" srcId="{301F2A70-CE9A-BE49-ADD4-DCF7A4F86307}" destId="{65DCDEA5-0DB5-0041-962F-B16DCC3D7B7E}" srcOrd="0" destOrd="0" presId="urn:microsoft.com/office/officeart/2005/8/layout/orgChart1"/>
    <dgm:cxn modelId="{2407C7D8-7B0E-B441-A622-FA7F411FBC55}" type="presParOf" srcId="{65DCDEA5-0DB5-0041-962F-B16DCC3D7B7E}" destId="{EE8CE857-C7AF-2C44-9C72-01E0B969A45C}" srcOrd="0" destOrd="0" presId="urn:microsoft.com/office/officeart/2005/8/layout/orgChart1"/>
    <dgm:cxn modelId="{AB368317-3EEC-1448-B8B2-95A26D2C5529}" type="presParOf" srcId="{65DCDEA5-0DB5-0041-962F-B16DCC3D7B7E}" destId="{D3C70739-9E5C-E84D-B693-FA43BBBAD52D}" srcOrd="1" destOrd="0" presId="urn:microsoft.com/office/officeart/2005/8/layout/orgChart1"/>
    <dgm:cxn modelId="{6DE74BA5-F544-694D-AF73-CDF309BF518D}" type="presParOf" srcId="{301F2A70-CE9A-BE49-ADD4-DCF7A4F86307}" destId="{19B30C41-2946-094D-836D-30CC3DF51FA5}" srcOrd="1" destOrd="0" presId="urn:microsoft.com/office/officeart/2005/8/layout/orgChart1"/>
    <dgm:cxn modelId="{4CAA2AFF-83AC-E74E-9390-EBE9A9A8AA06}" type="presParOf" srcId="{301F2A70-CE9A-BE49-ADD4-DCF7A4F86307}" destId="{9E736D43-4CB5-9D4B-A6FE-52353FCD4868}" srcOrd="2" destOrd="0" presId="urn:microsoft.com/office/officeart/2005/8/layout/orgChart1"/>
    <dgm:cxn modelId="{63B1C0C9-7F55-654E-A1D9-BC572D84BB77}" type="presParOf" srcId="{FC3E30EC-B012-4242-B707-CD4AFA47266B}" destId="{B7ABF807-615C-3742-BC5A-090DCE16BABC}" srcOrd="2" destOrd="0" presId="urn:microsoft.com/office/officeart/2005/8/layout/orgChart1"/>
    <dgm:cxn modelId="{797A16A2-1CF8-6542-9D63-DFCDED248861}" type="presParOf" srcId="{FC3E30EC-B012-4242-B707-CD4AFA47266B}" destId="{73F6863A-EEE2-AA47-9176-2200E93800A0}" srcOrd="3" destOrd="0" presId="urn:microsoft.com/office/officeart/2005/8/layout/orgChart1"/>
    <dgm:cxn modelId="{2C25C7CA-54FA-1C46-A2A9-6C73FC886E27}" type="presParOf" srcId="{73F6863A-EEE2-AA47-9176-2200E93800A0}" destId="{2F82D778-E2EF-5A49-A50E-A9BB05844B6D}" srcOrd="0" destOrd="0" presId="urn:microsoft.com/office/officeart/2005/8/layout/orgChart1"/>
    <dgm:cxn modelId="{FBB46527-DB3F-8C4D-890D-6DB7E07775C2}" type="presParOf" srcId="{2F82D778-E2EF-5A49-A50E-A9BB05844B6D}" destId="{726CF0A3-1F9A-2F45-BFE8-529F23F72CB1}" srcOrd="0" destOrd="0" presId="urn:microsoft.com/office/officeart/2005/8/layout/orgChart1"/>
    <dgm:cxn modelId="{5A20BDC8-4FFE-4E45-9753-07927A03B8B5}" type="presParOf" srcId="{2F82D778-E2EF-5A49-A50E-A9BB05844B6D}" destId="{6F314A64-2B48-6E45-8D3B-DD01939B257B}" srcOrd="1" destOrd="0" presId="urn:microsoft.com/office/officeart/2005/8/layout/orgChart1"/>
    <dgm:cxn modelId="{ED9F0B8E-A8F2-854A-A084-C6ACFF347286}" type="presParOf" srcId="{73F6863A-EEE2-AA47-9176-2200E93800A0}" destId="{71EE11E8-5E56-0246-88B5-A5DD57F9BBDB}" srcOrd="1" destOrd="0" presId="urn:microsoft.com/office/officeart/2005/8/layout/orgChart1"/>
    <dgm:cxn modelId="{522BE2F2-D37A-0443-8BE8-2CCBF4ADB8E2}" type="presParOf" srcId="{73F6863A-EEE2-AA47-9176-2200E93800A0}" destId="{97D3463A-4432-A04B-AC0D-1672DAC72AD5}" srcOrd="2" destOrd="0" presId="urn:microsoft.com/office/officeart/2005/8/layout/orgChart1"/>
    <dgm:cxn modelId="{4292E9B8-33A6-4048-A298-43D59B3D34A6}" type="presParOf" srcId="{795759C4-632E-694A-8C56-EDD4193E0D09}" destId="{C64FBE00-D2FE-CB46-BAFF-87D16F89DFEA}" srcOrd="2" destOrd="0" presId="urn:microsoft.com/office/officeart/2005/8/layout/orgChart1"/>
    <dgm:cxn modelId="{B289E5FB-8152-D24C-AB98-470915C9B159}" type="presParOf" srcId="{9591C46B-9D70-944D-BE6D-0F4E9871DDF4}" destId="{944730C4-9800-2F43-B085-BA22822DA3DF}" srcOrd="4" destOrd="0" presId="urn:microsoft.com/office/officeart/2005/8/layout/orgChart1"/>
    <dgm:cxn modelId="{776BB77D-1A8C-EA47-9E1A-C967114E4B78}" type="presParOf" srcId="{9591C46B-9D70-944D-BE6D-0F4E9871DDF4}" destId="{4F57ACD4-7D86-1F40-91D4-A28FE95B37CC}" srcOrd="5" destOrd="0" presId="urn:microsoft.com/office/officeart/2005/8/layout/orgChart1"/>
    <dgm:cxn modelId="{C5161EED-D0F5-7641-81B2-6843800A85D6}" type="presParOf" srcId="{4F57ACD4-7D86-1F40-91D4-A28FE95B37CC}" destId="{80FB753A-6EB8-5B47-82B1-781EEF654AE0}" srcOrd="0" destOrd="0" presId="urn:microsoft.com/office/officeart/2005/8/layout/orgChart1"/>
    <dgm:cxn modelId="{AB0EAB38-B362-214A-8671-134CFFE35521}" type="presParOf" srcId="{80FB753A-6EB8-5B47-82B1-781EEF654AE0}" destId="{C9E2643E-76D9-2245-8A81-876D976B0982}" srcOrd="0" destOrd="0" presId="urn:microsoft.com/office/officeart/2005/8/layout/orgChart1"/>
    <dgm:cxn modelId="{500E824D-48D0-EF41-8981-8719D4C75E89}" type="presParOf" srcId="{80FB753A-6EB8-5B47-82B1-781EEF654AE0}" destId="{7042ADCB-C8AB-8945-8369-CF99C062D1C0}" srcOrd="1" destOrd="0" presId="urn:microsoft.com/office/officeart/2005/8/layout/orgChart1"/>
    <dgm:cxn modelId="{05015F36-3C22-864E-B3CB-70D6EEDEE0DA}" type="presParOf" srcId="{4F57ACD4-7D86-1F40-91D4-A28FE95B37CC}" destId="{70A5A888-325C-DA42-9355-0EFCB5F8C20E}" srcOrd="1" destOrd="0" presId="urn:microsoft.com/office/officeart/2005/8/layout/orgChart1"/>
    <dgm:cxn modelId="{94FE4114-933A-4F48-BC68-5B27F87E31AA}" type="presParOf" srcId="{4F57ACD4-7D86-1F40-91D4-A28FE95B37CC}" destId="{2D21C8C3-808E-4D4A-A364-B0A32384F6F4}" srcOrd="2" destOrd="0" presId="urn:microsoft.com/office/officeart/2005/8/layout/orgChart1"/>
    <dgm:cxn modelId="{A5DBE013-B42B-EB43-AA1D-D12D18F75F4B}" type="presParOf" srcId="{9591C46B-9D70-944D-BE6D-0F4E9871DDF4}" destId="{4295BC62-885D-8043-901A-2CA8285C9F63}" srcOrd="6" destOrd="0" presId="urn:microsoft.com/office/officeart/2005/8/layout/orgChart1"/>
    <dgm:cxn modelId="{1819F04C-F408-D440-A7C5-AC15A24C8ACE}" type="presParOf" srcId="{9591C46B-9D70-944D-BE6D-0F4E9871DDF4}" destId="{C45924F1-BA0F-4D45-9744-AA1BF7DB0359}" srcOrd="7" destOrd="0" presId="urn:microsoft.com/office/officeart/2005/8/layout/orgChart1"/>
    <dgm:cxn modelId="{D291DD02-BD28-E542-9450-75D038F8CA01}" type="presParOf" srcId="{C45924F1-BA0F-4D45-9744-AA1BF7DB0359}" destId="{B08392F2-40D5-4746-AF5E-79A5A930618E}" srcOrd="0" destOrd="0" presId="urn:microsoft.com/office/officeart/2005/8/layout/orgChart1"/>
    <dgm:cxn modelId="{BB75B8A0-AB6C-E143-AB23-C7868E1D4056}" type="presParOf" srcId="{B08392F2-40D5-4746-AF5E-79A5A930618E}" destId="{AE2EEDB9-1E0D-894C-91C1-4E340FD9CB34}" srcOrd="0" destOrd="0" presId="urn:microsoft.com/office/officeart/2005/8/layout/orgChart1"/>
    <dgm:cxn modelId="{AE450F7F-38BF-BE4A-9715-8631B18677FC}" type="presParOf" srcId="{B08392F2-40D5-4746-AF5E-79A5A930618E}" destId="{3651DB5A-F06D-CD4C-B40A-F472E9834752}" srcOrd="1" destOrd="0" presId="urn:microsoft.com/office/officeart/2005/8/layout/orgChart1"/>
    <dgm:cxn modelId="{99BFDDBC-0FBB-C947-B0E2-BE141E8DD85D}" type="presParOf" srcId="{C45924F1-BA0F-4D45-9744-AA1BF7DB0359}" destId="{41FBD00F-DBBB-974F-9AAF-2652C6FC2DD3}" srcOrd="1" destOrd="0" presId="urn:microsoft.com/office/officeart/2005/8/layout/orgChart1"/>
    <dgm:cxn modelId="{B0885319-C259-F645-9A48-606F2DFF332A}" type="presParOf" srcId="{41FBD00F-DBBB-974F-9AAF-2652C6FC2DD3}" destId="{3F94AECF-FD21-F94D-841A-A9A70310C961}" srcOrd="0" destOrd="0" presId="urn:microsoft.com/office/officeart/2005/8/layout/orgChart1"/>
    <dgm:cxn modelId="{3B4945E9-1BBB-974E-A158-3B195A631FF8}" type="presParOf" srcId="{41FBD00F-DBBB-974F-9AAF-2652C6FC2DD3}" destId="{D6605FD6-7F2D-4144-A7BC-15C3E33FD475}" srcOrd="1" destOrd="0" presId="urn:microsoft.com/office/officeart/2005/8/layout/orgChart1"/>
    <dgm:cxn modelId="{6B932450-7590-4D4F-9A4B-0295B058071C}" type="presParOf" srcId="{D6605FD6-7F2D-4144-A7BC-15C3E33FD475}" destId="{78DCA422-AFCE-6249-A763-2F11971ED236}" srcOrd="0" destOrd="0" presId="urn:microsoft.com/office/officeart/2005/8/layout/orgChart1"/>
    <dgm:cxn modelId="{048F62E9-C868-8A4E-99F8-B80B9852DDD0}" type="presParOf" srcId="{78DCA422-AFCE-6249-A763-2F11971ED236}" destId="{407BB72B-DA99-4A40-94B3-B440F86F6BBC}" srcOrd="0" destOrd="0" presId="urn:microsoft.com/office/officeart/2005/8/layout/orgChart1"/>
    <dgm:cxn modelId="{C3C88E88-5490-3C40-A5F9-67FD96B41C9F}" type="presParOf" srcId="{78DCA422-AFCE-6249-A763-2F11971ED236}" destId="{AAB864B3-E311-ED41-BA67-160F45AC4509}" srcOrd="1" destOrd="0" presId="urn:microsoft.com/office/officeart/2005/8/layout/orgChart1"/>
    <dgm:cxn modelId="{7977F530-70AF-6F49-B92D-0BB4268B2F08}" type="presParOf" srcId="{D6605FD6-7F2D-4144-A7BC-15C3E33FD475}" destId="{0551ADF6-95F4-1349-9ED8-39E96F3F7ABA}" srcOrd="1" destOrd="0" presId="urn:microsoft.com/office/officeart/2005/8/layout/orgChart1"/>
    <dgm:cxn modelId="{CA16565F-4D90-BA4F-A50A-1EC1CA083757}" type="presParOf" srcId="{D6605FD6-7F2D-4144-A7BC-15C3E33FD475}" destId="{F92048DE-7A0A-2749-84AC-83B439F5669B}" srcOrd="2" destOrd="0" presId="urn:microsoft.com/office/officeart/2005/8/layout/orgChart1"/>
    <dgm:cxn modelId="{325F99A3-7AB8-534C-8331-E3920E2915E5}" type="presParOf" srcId="{41FBD00F-DBBB-974F-9AAF-2652C6FC2DD3}" destId="{CA5FAD9B-E9EC-D04F-B15A-00ED5B7199F8}" srcOrd="2" destOrd="0" presId="urn:microsoft.com/office/officeart/2005/8/layout/orgChart1"/>
    <dgm:cxn modelId="{4F7163FF-395A-734A-83D4-147563600FFA}" type="presParOf" srcId="{41FBD00F-DBBB-974F-9AAF-2652C6FC2DD3}" destId="{A08F5497-C4FE-0F4B-A004-99181DFED131}" srcOrd="3" destOrd="0" presId="urn:microsoft.com/office/officeart/2005/8/layout/orgChart1"/>
    <dgm:cxn modelId="{3D025EE1-F39F-1548-971E-42BAD68871F2}" type="presParOf" srcId="{A08F5497-C4FE-0F4B-A004-99181DFED131}" destId="{DFFC3835-E465-BD41-A190-ADCF1DFD6299}" srcOrd="0" destOrd="0" presId="urn:microsoft.com/office/officeart/2005/8/layout/orgChart1"/>
    <dgm:cxn modelId="{5EDDEF3B-70D6-AA4A-A81A-E25F739EA7C8}" type="presParOf" srcId="{DFFC3835-E465-BD41-A190-ADCF1DFD6299}" destId="{4145844A-554F-7C4D-996E-5B4A86478B0C}" srcOrd="0" destOrd="0" presId="urn:microsoft.com/office/officeart/2005/8/layout/orgChart1"/>
    <dgm:cxn modelId="{BFA57C88-5C0D-994E-9040-208AEFC7F54A}" type="presParOf" srcId="{DFFC3835-E465-BD41-A190-ADCF1DFD6299}" destId="{735AF116-3230-524E-B5D1-4F36ED85D6DE}" srcOrd="1" destOrd="0" presId="urn:microsoft.com/office/officeart/2005/8/layout/orgChart1"/>
    <dgm:cxn modelId="{6D111F69-307F-3745-8740-4CEBCD5F13A2}" type="presParOf" srcId="{A08F5497-C4FE-0F4B-A004-99181DFED131}" destId="{B6FD8BF6-76F4-144E-9165-92C3AF2DAFE0}" srcOrd="1" destOrd="0" presId="urn:microsoft.com/office/officeart/2005/8/layout/orgChart1"/>
    <dgm:cxn modelId="{6EF47E4D-4CBC-0E49-8682-7B7B5642FEC3}" type="presParOf" srcId="{A08F5497-C4FE-0F4B-A004-99181DFED131}" destId="{48C5B95C-816D-FF4E-8E3A-740AF1C803DF}" srcOrd="2" destOrd="0" presId="urn:microsoft.com/office/officeart/2005/8/layout/orgChart1"/>
    <dgm:cxn modelId="{D2CFD75B-3185-2243-8540-9A284FB0D762}" type="presParOf" srcId="{C45924F1-BA0F-4D45-9744-AA1BF7DB0359}" destId="{8626CD19-C8D3-F440-9F78-390354DEB412}" srcOrd="2" destOrd="0" presId="urn:microsoft.com/office/officeart/2005/8/layout/orgChart1"/>
    <dgm:cxn modelId="{8CC339F6-F7AD-0A4E-9087-5A2A90A1D2B6}" type="presParOf" srcId="{9591C46B-9D70-944D-BE6D-0F4E9871DDF4}" destId="{BD3E9DE7-A49C-524D-95A9-0F5C35A7E6EA}" srcOrd="8" destOrd="0" presId="urn:microsoft.com/office/officeart/2005/8/layout/orgChart1"/>
    <dgm:cxn modelId="{30486411-D317-134F-B735-294F000C68B9}" type="presParOf" srcId="{9591C46B-9D70-944D-BE6D-0F4E9871DDF4}" destId="{1E3E38D9-9FF3-2F49-99C6-A655A5E13391}" srcOrd="9" destOrd="0" presId="urn:microsoft.com/office/officeart/2005/8/layout/orgChart1"/>
    <dgm:cxn modelId="{20A2DE68-693D-1941-B286-0269AD493BC8}" type="presParOf" srcId="{1E3E38D9-9FF3-2F49-99C6-A655A5E13391}" destId="{6B6C23AE-B970-0D43-BBDB-58C4FF796DA3}" srcOrd="0" destOrd="0" presId="urn:microsoft.com/office/officeart/2005/8/layout/orgChart1"/>
    <dgm:cxn modelId="{A9FD9F10-F477-C249-AF50-38714F5619E8}" type="presParOf" srcId="{6B6C23AE-B970-0D43-BBDB-58C4FF796DA3}" destId="{479FF595-F94A-B540-9393-EFEA5E3DC9CA}" srcOrd="0" destOrd="0" presId="urn:microsoft.com/office/officeart/2005/8/layout/orgChart1"/>
    <dgm:cxn modelId="{9B0B3FBE-3FF3-FD40-AB5E-207F478BE365}" type="presParOf" srcId="{6B6C23AE-B970-0D43-BBDB-58C4FF796DA3}" destId="{7092EA2D-1F21-1C43-9DAB-05CC9C5D612A}" srcOrd="1" destOrd="0" presId="urn:microsoft.com/office/officeart/2005/8/layout/orgChart1"/>
    <dgm:cxn modelId="{EA9828A3-17D5-D244-8750-E6E74BDDD75B}" type="presParOf" srcId="{1E3E38D9-9FF3-2F49-99C6-A655A5E13391}" destId="{595AC079-9578-FA46-937A-82857DD1F8DA}" srcOrd="1" destOrd="0" presId="urn:microsoft.com/office/officeart/2005/8/layout/orgChart1"/>
    <dgm:cxn modelId="{F279D34A-EAB0-C348-BEA6-99E9304B8369}" type="presParOf" srcId="{1E3E38D9-9FF3-2F49-99C6-A655A5E13391}" destId="{E3A9ED3C-47C1-C245-90F0-FBF7C60138E0}" srcOrd="2" destOrd="0" presId="urn:microsoft.com/office/officeart/2005/8/layout/orgChart1"/>
    <dgm:cxn modelId="{6101C230-2C6F-3745-90FF-A936ABDDBFC7}" type="presParOf" srcId="{9F5109A6-DD52-8C44-8181-2A1DAB637A41}" destId="{593E98F0-BDAE-EF45-97FA-EAAC59E7CF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4364C8-8AF3-D347-AB5D-D32303816EC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DD30B7-51E1-D64B-AB15-B17C7C81E5CA}">
      <dgm:prSet phldrT="[Text]"/>
      <dgm:spPr>
        <a:ln w="38100">
          <a:solidFill>
            <a:srgbClr val="FF0000"/>
          </a:solidFill>
        </a:ln>
      </dgm:spPr>
      <dgm:t>
        <a:bodyPr/>
        <a:lstStyle/>
        <a:p>
          <a:r>
            <a:rPr lang="en-US" dirty="0"/>
            <a:t>Main </a:t>
          </a:r>
          <a:r>
            <a:rPr lang="en-US" dirty="0" err="1"/>
            <a:t>Nextflow</a:t>
          </a:r>
          <a:r>
            <a:rPr lang="en-US" dirty="0"/>
            <a:t> Directory</a:t>
          </a:r>
        </a:p>
      </dgm:t>
    </dgm:pt>
    <dgm:pt modelId="{F5629135-D297-6149-9BD8-5770AD661597}" type="parTrans" cxnId="{69E5BA7F-E2BB-B149-9690-8DEF8927B92A}">
      <dgm:prSet/>
      <dgm:spPr/>
      <dgm:t>
        <a:bodyPr/>
        <a:lstStyle/>
        <a:p>
          <a:endParaRPr lang="en-US"/>
        </a:p>
      </dgm:t>
    </dgm:pt>
    <dgm:pt modelId="{F4F3C744-4DFC-9744-9358-46A70A03675C}" type="sibTrans" cxnId="{69E5BA7F-E2BB-B149-9690-8DEF8927B92A}">
      <dgm:prSet/>
      <dgm:spPr/>
      <dgm:t>
        <a:bodyPr/>
        <a:lstStyle/>
        <a:p>
          <a:endParaRPr lang="en-US"/>
        </a:p>
      </dgm:t>
    </dgm:pt>
    <dgm:pt modelId="{C3021199-852E-D24F-A5E1-61DC1E8976CB}">
      <dgm:prSet phldrT="[Text]"/>
      <dgm:spPr/>
      <dgm:t>
        <a:bodyPr/>
        <a:lstStyle/>
        <a:p>
          <a:r>
            <a:rPr lang="en-US" dirty="0" err="1"/>
            <a:t>nextflow_process.nf</a:t>
          </a:r>
          <a:endParaRPr lang="en-US" dirty="0"/>
        </a:p>
      </dgm:t>
    </dgm:pt>
    <dgm:pt modelId="{382818DD-16E1-C648-A0CF-F37B213AE474}" type="parTrans" cxnId="{9E482FCF-3624-BF42-A09A-3DC005AF96C1}">
      <dgm:prSet/>
      <dgm:spPr/>
      <dgm:t>
        <a:bodyPr/>
        <a:lstStyle/>
        <a:p>
          <a:endParaRPr lang="en-US"/>
        </a:p>
      </dgm:t>
    </dgm:pt>
    <dgm:pt modelId="{02BF48B3-7E85-E849-9177-AF3E37731A6B}" type="sibTrans" cxnId="{9E482FCF-3624-BF42-A09A-3DC005AF96C1}">
      <dgm:prSet/>
      <dgm:spPr/>
      <dgm:t>
        <a:bodyPr/>
        <a:lstStyle/>
        <a:p>
          <a:endParaRPr lang="en-US"/>
        </a:p>
      </dgm:t>
    </dgm:pt>
    <dgm:pt modelId="{04569EAE-CE72-6E45-94B9-D86F2D0AEE3B}">
      <dgm:prSet phldrT="[Text]"/>
      <dgm:spPr/>
      <dgm:t>
        <a:bodyPr/>
        <a:lstStyle/>
        <a:p>
          <a:r>
            <a:rPr lang="en-US" dirty="0"/>
            <a:t>containers</a:t>
          </a:r>
        </a:p>
      </dgm:t>
    </dgm:pt>
    <dgm:pt modelId="{2AC9CD79-E07F-9C4E-8DD1-16171BC50A2B}" type="parTrans" cxnId="{CD741938-2A64-AD49-8936-8D23F1D870AF}">
      <dgm:prSet/>
      <dgm:spPr/>
      <dgm:t>
        <a:bodyPr/>
        <a:lstStyle/>
        <a:p>
          <a:endParaRPr lang="en-US"/>
        </a:p>
      </dgm:t>
    </dgm:pt>
    <dgm:pt modelId="{81FBA5A6-932A-5B47-9A42-1B6FE5E04A22}" type="sibTrans" cxnId="{CD741938-2A64-AD49-8936-8D23F1D870AF}">
      <dgm:prSet/>
      <dgm:spPr/>
      <dgm:t>
        <a:bodyPr/>
        <a:lstStyle/>
        <a:p>
          <a:endParaRPr lang="en-US"/>
        </a:p>
      </dgm:t>
    </dgm:pt>
    <dgm:pt modelId="{6D7ECBD4-947B-1B44-BBC9-057821DAD269}">
      <dgm:prSet phldrT="[Text]"/>
      <dgm:spPr/>
      <dgm:t>
        <a:bodyPr/>
        <a:lstStyle/>
        <a:p>
          <a:r>
            <a:rPr lang="en-US" dirty="0" err="1"/>
            <a:t>nextflow.config</a:t>
          </a:r>
          <a:endParaRPr lang="en-US" dirty="0"/>
        </a:p>
      </dgm:t>
    </dgm:pt>
    <dgm:pt modelId="{10838668-8A92-A542-AFE7-565D2A8291C1}" type="parTrans" cxnId="{8CFAD568-2683-4F4D-832E-1AE74D748546}">
      <dgm:prSet/>
      <dgm:spPr/>
      <dgm:t>
        <a:bodyPr/>
        <a:lstStyle/>
        <a:p>
          <a:endParaRPr lang="en-US"/>
        </a:p>
      </dgm:t>
    </dgm:pt>
    <dgm:pt modelId="{9A5ACA51-3C71-3D42-B63C-51CEE1106820}" type="sibTrans" cxnId="{8CFAD568-2683-4F4D-832E-1AE74D748546}">
      <dgm:prSet/>
      <dgm:spPr/>
      <dgm:t>
        <a:bodyPr/>
        <a:lstStyle/>
        <a:p>
          <a:endParaRPr lang="en-US"/>
        </a:p>
      </dgm:t>
    </dgm:pt>
    <dgm:pt modelId="{49D0A71B-F96D-1648-A489-ABBF3CE9FDB8}">
      <dgm:prSet phldrT="[Text]"/>
      <dgm:spPr/>
      <dgm:t>
        <a:bodyPr/>
        <a:lstStyle/>
        <a:p>
          <a:r>
            <a:rPr lang="en-US" dirty="0" err="1"/>
            <a:t>mycontainer.sif</a:t>
          </a:r>
          <a:endParaRPr lang="en-US" dirty="0"/>
        </a:p>
      </dgm:t>
    </dgm:pt>
    <dgm:pt modelId="{DA1FCDF7-B66D-C246-B88D-CE373124A07F}" type="parTrans" cxnId="{8D4D0C55-5AF1-4446-8EA2-55770C244CBC}">
      <dgm:prSet/>
      <dgm:spPr/>
      <dgm:t>
        <a:bodyPr/>
        <a:lstStyle/>
        <a:p>
          <a:endParaRPr lang="en-US"/>
        </a:p>
      </dgm:t>
    </dgm:pt>
    <dgm:pt modelId="{5CCBF34D-BE02-E042-957C-00AAC95D541E}" type="sibTrans" cxnId="{8D4D0C55-5AF1-4446-8EA2-55770C244CBC}">
      <dgm:prSet/>
      <dgm:spPr/>
      <dgm:t>
        <a:bodyPr/>
        <a:lstStyle/>
        <a:p>
          <a:endParaRPr lang="en-US"/>
        </a:p>
      </dgm:t>
    </dgm:pt>
    <dgm:pt modelId="{822C57C4-7D93-0349-A843-3773F78F880B}">
      <dgm:prSet phldrT="[Text]"/>
      <dgm:spPr/>
      <dgm:t>
        <a:bodyPr/>
        <a:lstStyle/>
        <a:p>
          <a:r>
            <a:rPr lang="en-US" dirty="0" err="1"/>
            <a:t>anothercontainer.sif</a:t>
          </a:r>
          <a:endParaRPr lang="en-US" dirty="0"/>
        </a:p>
      </dgm:t>
    </dgm:pt>
    <dgm:pt modelId="{25F563A0-0E70-B147-B11C-E8B5F1D49D5B}" type="parTrans" cxnId="{DB34C802-32A3-CE49-81AB-48B12433B536}">
      <dgm:prSet/>
      <dgm:spPr/>
      <dgm:t>
        <a:bodyPr/>
        <a:lstStyle/>
        <a:p>
          <a:endParaRPr lang="en-US"/>
        </a:p>
      </dgm:t>
    </dgm:pt>
    <dgm:pt modelId="{1EB8F992-DF46-EE4F-A343-83132B2B2896}" type="sibTrans" cxnId="{DB34C802-32A3-CE49-81AB-48B12433B536}">
      <dgm:prSet/>
      <dgm:spPr/>
      <dgm:t>
        <a:bodyPr/>
        <a:lstStyle/>
        <a:p>
          <a:endParaRPr lang="en-US"/>
        </a:p>
      </dgm:t>
    </dgm:pt>
    <dgm:pt modelId="{64E53E74-E03C-3744-B729-EAA6A1C7BBC8}">
      <dgm:prSet phldrT="[Text]"/>
      <dgm:spPr/>
      <dgm:t>
        <a:bodyPr/>
        <a:lstStyle/>
        <a:p>
          <a:r>
            <a:rPr lang="en-US" dirty="0"/>
            <a:t>bin</a:t>
          </a:r>
        </a:p>
      </dgm:t>
    </dgm:pt>
    <dgm:pt modelId="{86C94AA9-40C2-C54B-8210-E4FF339D451E}" type="parTrans" cxnId="{4E220EFC-02AE-3945-8758-3AE1DEE93CA2}">
      <dgm:prSet/>
      <dgm:spPr/>
      <dgm:t>
        <a:bodyPr/>
        <a:lstStyle/>
        <a:p>
          <a:endParaRPr lang="en-US"/>
        </a:p>
      </dgm:t>
    </dgm:pt>
    <dgm:pt modelId="{103C6A13-F4CF-4A41-857D-6F315A76744E}" type="sibTrans" cxnId="{4E220EFC-02AE-3945-8758-3AE1DEE93CA2}">
      <dgm:prSet/>
      <dgm:spPr/>
      <dgm:t>
        <a:bodyPr/>
        <a:lstStyle/>
        <a:p>
          <a:endParaRPr lang="en-US"/>
        </a:p>
      </dgm:t>
    </dgm:pt>
    <dgm:pt modelId="{01DC649A-63D9-6B40-898E-E9EBCD923A53}">
      <dgm:prSet phldrT="[Text]"/>
      <dgm:spPr/>
      <dgm:t>
        <a:bodyPr/>
        <a:lstStyle/>
        <a:p>
          <a:r>
            <a:rPr lang="en-US" dirty="0" err="1"/>
            <a:t>MyPythonScript.py</a:t>
          </a:r>
          <a:endParaRPr lang="en-US" dirty="0"/>
        </a:p>
      </dgm:t>
    </dgm:pt>
    <dgm:pt modelId="{B713CF7E-132E-C242-8F7A-C3BA385DF19A}" type="parTrans" cxnId="{A9535347-4133-C647-BBBA-40F2346E5B5A}">
      <dgm:prSet/>
      <dgm:spPr/>
      <dgm:t>
        <a:bodyPr/>
        <a:lstStyle/>
        <a:p>
          <a:endParaRPr lang="en-US"/>
        </a:p>
      </dgm:t>
    </dgm:pt>
    <dgm:pt modelId="{F7A85516-A2D2-FC4B-9DA3-EB80E31153D7}" type="sibTrans" cxnId="{A9535347-4133-C647-BBBA-40F2346E5B5A}">
      <dgm:prSet/>
      <dgm:spPr/>
      <dgm:t>
        <a:bodyPr/>
        <a:lstStyle/>
        <a:p>
          <a:endParaRPr lang="en-US"/>
        </a:p>
      </dgm:t>
    </dgm:pt>
    <dgm:pt modelId="{7C86C77F-B58C-9C4C-A230-2DFED3B5A240}">
      <dgm:prSet phldrT="[Text]"/>
      <dgm:spPr/>
      <dgm:t>
        <a:bodyPr/>
        <a:lstStyle/>
        <a:p>
          <a:r>
            <a:rPr lang="en-US" dirty="0" err="1"/>
            <a:t>MyRScript.r</a:t>
          </a:r>
          <a:endParaRPr lang="en-US" dirty="0"/>
        </a:p>
      </dgm:t>
    </dgm:pt>
    <dgm:pt modelId="{1C9079EB-9324-7D4B-A30D-F4C7377F81E6}" type="parTrans" cxnId="{DE010C83-2BFD-CE47-AE73-9E3766C2F243}">
      <dgm:prSet/>
      <dgm:spPr/>
      <dgm:t>
        <a:bodyPr/>
        <a:lstStyle/>
        <a:p>
          <a:endParaRPr lang="en-US"/>
        </a:p>
      </dgm:t>
    </dgm:pt>
    <dgm:pt modelId="{27976DCA-6A2D-3541-8427-4536EE3C22CB}" type="sibTrans" cxnId="{DE010C83-2BFD-CE47-AE73-9E3766C2F243}">
      <dgm:prSet/>
      <dgm:spPr/>
      <dgm:t>
        <a:bodyPr/>
        <a:lstStyle/>
        <a:p>
          <a:endParaRPr lang="en-US"/>
        </a:p>
      </dgm:t>
    </dgm:pt>
    <dgm:pt modelId="{3FC6D61F-E180-1A4D-B6B4-2F9B217828DB}">
      <dgm:prSet phldrT="[Text]"/>
      <dgm:spPr/>
      <dgm:t>
        <a:bodyPr/>
        <a:lstStyle/>
        <a:p>
          <a:r>
            <a:rPr lang="en-US" dirty="0"/>
            <a:t>work</a:t>
          </a:r>
        </a:p>
      </dgm:t>
    </dgm:pt>
    <dgm:pt modelId="{953EC650-69CB-F041-8812-CFD7C2683A5F}" type="parTrans" cxnId="{976C7FF4-3150-1649-8E61-D9E2E22BDFB7}">
      <dgm:prSet/>
      <dgm:spPr/>
    </dgm:pt>
    <dgm:pt modelId="{2F044FD0-B177-B54C-9F27-2E07458C67B4}" type="sibTrans" cxnId="{976C7FF4-3150-1649-8E61-D9E2E22BDFB7}">
      <dgm:prSet/>
      <dgm:spPr/>
    </dgm:pt>
    <dgm:pt modelId="{07C15F5E-7D37-2E41-834F-0DD701D4BC38}" type="pres">
      <dgm:prSet presAssocID="{684364C8-8AF3-D347-AB5D-D32303816E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F5109A6-DD52-8C44-8181-2A1DAB637A41}" type="pres">
      <dgm:prSet presAssocID="{F8DD30B7-51E1-D64B-AB15-B17C7C81E5CA}" presName="hierRoot1" presStyleCnt="0">
        <dgm:presLayoutVars>
          <dgm:hierBranch val="init"/>
        </dgm:presLayoutVars>
      </dgm:prSet>
      <dgm:spPr/>
    </dgm:pt>
    <dgm:pt modelId="{2BCC1B21-74A9-AE40-8DC3-4E87F92BEF31}" type="pres">
      <dgm:prSet presAssocID="{F8DD30B7-51E1-D64B-AB15-B17C7C81E5CA}" presName="rootComposite1" presStyleCnt="0"/>
      <dgm:spPr/>
    </dgm:pt>
    <dgm:pt modelId="{7352AF1C-FC16-CF47-BED5-0908E8438DD3}" type="pres">
      <dgm:prSet presAssocID="{F8DD30B7-51E1-D64B-AB15-B17C7C81E5CA}" presName="rootText1" presStyleLbl="node0" presStyleIdx="0" presStyleCnt="1">
        <dgm:presLayoutVars>
          <dgm:chPref val="3"/>
        </dgm:presLayoutVars>
      </dgm:prSet>
      <dgm:spPr/>
    </dgm:pt>
    <dgm:pt modelId="{51895469-B9CE-9B4B-9B52-8DA4742CB061}" type="pres">
      <dgm:prSet presAssocID="{F8DD30B7-51E1-D64B-AB15-B17C7C81E5CA}" presName="rootConnector1" presStyleLbl="node1" presStyleIdx="0" presStyleCnt="0"/>
      <dgm:spPr/>
    </dgm:pt>
    <dgm:pt modelId="{9591C46B-9D70-944D-BE6D-0F4E9871DDF4}" type="pres">
      <dgm:prSet presAssocID="{F8DD30B7-51E1-D64B-AB15-B17C7C81E5CA}" presName="hierChild2" presStyleCnt="0"/>
      <dgm:spPr/>
    </dgm:pt>
    <dgm:pt modelId="{B82D56B8-8D34-734A-BF65-05D7D32553E5}" type="pres">
      <dgm:prSet presAssocID="{382818DD-16E1-C648-A0CF-F37B213AE474}" presName="Name37" presStyleLbl="parChTrans1D2" presStyleIdx="0" presStyleCnt="5"/>
      <dgm:spPr/>
    </dgm:pt>
    <dgm:pt modelId="{59962E13-3E62-DA48-9165-20603834E2DC}" type="pres">
      <dgm:prSet presAssocID="{C3021199-852E-D24F-A5E1-61DC1E8976CB}" presName="hierRoot2" presStyleCnt="0">
        <dgm:presLayoutVars>
          <dgm:hierBranch val="init"/>
        </dgm:presLayoutVars>
      </dgm:prSet>
      <dgm:spPr/>
    </dgm:pt>
    <dgm:pt modelId="{2786B5B2-C185-D849-99F6-B47AAF0321CD}" type="pres">
      <dgm:prSet presAssocID="{C3021199-852E-D24F-A5E1-61DC1E8976CB}" presName="rootComposite" presStyleCnt="0"/>
      <dgm:spPr/>
    </dgm:pt>
    <dgm:pt modelId="{9F7D3C98-FD14-6445-921A-6CE82D6D3BD0}" type="pres">
      <dgm:prSet presAssocID="{C3021199-852E-D24F-A5E1-61DC1E8976CB}" presName="rootText" presStyleLbl="node2" presStyleIdx="0" presStyleCnt="5">
        <dgm:presLayoutVars>
          <dgm:chPref val="3"/>
        </dgm:presLayoutVars>
      </dgm:prSet>
      <dgm:spPr/>
    </dgm:pt>
    <dgm:pt modelId="{D3D54D69-4769-354A-96B5-0551A91D273F}" type="pres">
      <dgm:prSet presAssocID="{C3021199-852E-D24F-A5E1-61DC1E8976CB}" presName="rootConnector" presStyleLbl="node2" presStyleIdx="0" presStyleCnt="5"/>
      <dgm:spPr/>
    </dgm:pt>
    <dgm:pt modelId="{FD88B308-CB69-CD43-8EC4-CEBCC7BE52BB}" type="pres">
      <dgm:prSet presAssocID="{C3021199-852E-D24F-A5E1-61DC1E8976CB}" presName="hierChild4" presStyleCnt="0"/>
      <dgm:spPr/>
    </dgm:pt>
    <dgm:pt modelId="{829D5C6C-66C1-BF4F-95B9-8CF850ADE161}" type="pres">
      <dgm:prSet presAssocID="{C3021199-852E-D24F-A5E1-61DC1E8976CB}" presName="hierChild5" presStyleCnt="0"/>
      <dgm:spPr/>
    </dgm:pt>
    <dgm:pt modelId="{735C9ED7-6FF6-DB4F-9139-5D86D3DD6027}" type="pres">
      <dgm:prSet presAssocID="{2AC9CD79-E07F-9C4E-8DD1-16171BC50A2B}" presName="Name37" presStyleLbl="parChTrans1D2" presStyleIdx="1" presStyleCnt="5"/>
      <dgm:spPr/>
    </dgm:pt>
    <dgm:pt modelId="{795759C4-632E-694A-8C56-EDD4193E0D09}" type="pres">
      <dgm:prSet presAssocID="{04569EAE-CE72-6E45-94B9-D86F2D0AEE3B}" presName="hierRoot2" presStyleCnt="0">
        <dgm:presLayoutVars>
          <dgm:hierBranch val="init"/>
        </dgm:presLayoutVars>
      </dgm:prSet>
      <dgm:spPr/>
    </dgm:pt>
    <dgm:pt modelId="{AEB7816C-40D3-AE41-ADBC-A15DFFBCF280}" type="pres">
      <dgm:prSet presAssocID="{04569EAE-CE72-6E45-94B9-D86F2D0AEE3B}" presName="rootComposite" presStyleCnt="0"/>
      <dgm:spPr/>
    </dgm:pt>
    <dgm:pt modelId="{16B3F80A-4EA4-D644-BB7E-8B43936A2796}" type="pres">
      <dgm:prSet presAssocID="{04569EAE-CE72-6E45-94B9-D86F2D0AEE3B}" presName="rootText" presStyleLbl="node2" presStyleIdx="1" presStyleCnt="5">
        <dgm:presLayoutVars>
          <dgm:chPref val="3"/>
        </dgm:presLayoutVars>
      </dgm:prSet>
      <dgm:spPr/>
    </dgm:pt>
    <dgm:pt modelId="{77618200-9D12-C14F-B4DC-F6ADD969118B}" type="pres">
      <dgm:prSet presAssocID="{04569EAE-CE72-6E45-94B9-D86F2D0AEE3B}" presName="rootConnector" presStyleLbl="node2" presStyleIdx="1" presStyleCnt="5"/>
      <dgm:spPr/>
    </dgm:pt>
    <dgm:pt modelId="{FC3E30EC-B012-4242-B707-CD4AFA47266B}" type="pres">
      <dgm:prSet presAssocID="{04569EAE-CE72-6E45-94B9-D86F2D0AEE3B}" presName="hierChild4" presStyleCnt="0"/>
      <dgm:spPr/>
    </dgm:pt>
    <dgm:pt modelId="{5A6DB553-BD39-A444-A0D5-0C3949B43742}" type="pres">
      <dgm:prSet presAssocID="{DA1FCDF7-B66D-C246-B88D-CE373124A07F}" presName="Name37" presStyleLbl="parChTrans1D3" presStyleIdx="0" presStyleCnt="4"/>
      <dgm:spPr/>
    </dgm:pt>
    <dgm:pt modelId="{301F2A70-CE9A-BE49-ADD4-DCF7A4F86307}" type="pres">
      <dgm:prSet presAssocID="{49D0A71B-F96D-1648-A489-ABBF3CE9FDB8}" presName="hierRoot2" presStyleCnt="0">
        <dgm:presLayoutVars>
          <dgm:hierBranch val="init"/>
        </dgm:presLayoutVars>
      </dgm:prSet>
      <dgm:spPr/>
    </dgm:pt>
    <dgm:pt modelId="{65DCDEA5-0DB5-0041-962F-B16DCC3D7B7E}" type="pres">
      <dgm:prSet presAssocID="{49D0A71B-F96D-1648-A489-ABBF3CE9FDB8}" presName="rootComposite" presStyleCnt="0"/>
      <dgm:spPr/>
    </dgm:pt>
    <dgm:pt modelId="{EE8CE857-C7AF-2C44-9C72-01E0B969A45C}" type="pres">
      <dgm:prSet presAssocID="{49D0A71B-F96D-1648-A489-ABBF3CE9FDB8}" presName="rootText" presStyleLbl="node3" presStyleIdx="0" presStyleCnt="4">
        <dgm:presLayoutVars>
          <dgm:chPref val="3"/>
        </dgm:presLayoutVars>
      </dgm:prSet>
      <dgm:spPr/>
    </dgm:pt>
    <dgm:pt modelId="{D3C70739-9E5C-E84D-B693-FA43BBBAD52D}" type="pres">
      <dgm:prSet presAssocID="{49D0A71B-F96D-1648-A489-ABBF3CE9FDB8}" presName="rootConnector" presStyleLbl="node3" presStyleIdx="0" presStyleCnt="4"/>
      <dgm:spPr/>
    </dgm:pt>
    <dgm:pt modelId="{19B30C41-2946-094D-836D-30CC3DF51FA5}" type="pres">
      <dgm:prSet presAssocID="{49D0A71B-F96D-1648-A489-ABBF3CE9FDB8}" presName="hierChild4" presStyleCnt="0"/>
      <dgm:spPr/>
    </dgm:pt>
    <dgm:pt modelId="{9E736D43-4CB5-9D4B-A6FE-52353FCD4868}" type="pres">
      <dgm:prSet presAssocID="{49D0A71B-F96D-1648-A489-ABBF3CE9FDB8}" presName="hierChild5" presStyleCnt="0"/>
      <dgm:spPr/>
    </dgm:pt>
    <dgm:pt modelId="{B7ABF807-615C-3742-BC5A-090DCE16BABC}" type="pres">
      <dgm:prSet presAssocID="{25F563A0-0E70-B147-B11C-E8B5F1D49D5B}" presName="Name37" presStyleLbl="parChTrans1D3" presStyleIdx="1" presStyleCnt="4"/>
      <dgm:spPr/>
    </dgm:pt>
    <dgm:pt modelId="{73F6863A-EEE2-AA47-9176-2200E93800A0}" type="pres">
      <dgm:prSet presAssocID="{822C57C4-7D93-0349-A843-3773F78F880B}" presName="hierRoot2" presStyleCnt="0">
        <dgm:presLayoutVars>
          <dgm:hierBranch val="init"/>
        </dgm:presLayoutVars>
      </dgm:prSet>
      <dgm:spPr/>
    </dgm:pt>
    <dgm:pt modelId="{2F82D778-E2EF-5A49-A50E-A9BB05844B6D}" type="pres">
      <dgm:prSet presAssocID="{822C57C4-7D93-0349-A843-3773F78F880B}" presName="rootComposite" presStyleCnt="0"/>
      <dgm:spPr/>
    </dgm:pt>
    <dgm:pt modelId="{726CF0A3-1F9A-2F45-BFE8-529F23F72CB1}" type="pres">
      <dgm:prSet presAssocID="{822C57C4-7D93-0349-A843-3773F78F880B}" presName="rootText" presStyleLbl="node3" presStyleIdx="1" presStyleCnt="4">
        <dgm:presLayoutVars>
          <dgm:chPref val="3"/>
        </dgm:presLayoutVars>
      </dgm:prSet>
      <dgm:spPr/>
    </dgm:pt>
    <dgm:pt modelId="{6F314A64-2B48-6E45-8D3B-DD01939B257B}" type="pres">
      <dgm:prSet presAssocID="{822C57C4-7D93-0349-A843-3773F78F880B}" presName="rootConnector" presStyleLbl="node3" presStyleIdx="1" presStyleCnt="4"/>
      <dgm:spPr/>
    </dgm:pt>
    <dgm:pt modelId="{71EE11E8-5E56-0246-88B5-A5DD57F9BBDB}" type="pres">
      <dgm:prSet presAssocID="{822C57C4-7D93-0349-A843-3773F78F880B}" presName="hierChild4" presStyleCnt="0"/>
      <dgm:spPr/>
    </dgm:pt>
    <dgm:pt modelId="{97D3463A-4432-A04B-AC0D-1672DAC72AD5}" type="pres">
      <dgm:prSet presAssocID="{822C57C4-7D93-0349-A843-3773F78F880B}" presName="hierChild5" presStyleCnt="0"/>
      <dgm:spPr/>
    </dgm:pt>
    <dgm:pt modelId="{C64FBE00-D2FE-CB46-BAFF-87D16F89DFEA}" type="pres">
      <dgm:prSet presAssocID="{04569EAE-CE72-6E45-94B9-D86F2D0AEE3B}" presName="hierChild5" presStyleCnt="0"/>
      <dgm:spPr/>
    </dgm:pt>
    <dgm:pt modelId="{944730C4-9800-2F43-B085-BA22822DA3DF}" type="pres">
      <dgm:prSet presAssocID="{10838668-8A92-A542-AFE7-565D2A8291C1}" presName="Name37" presStyleLbl="parChTrans1D2" presStyleIdx="2" presStyleCnt="5"/>
      <dgm:spPr/>
    </dgm:pt>
    <dgm:pt modelId="{4F57ACD4-7D86-1F40-91D4-A28FE95B37CC}" type="pres">
      <dgm:prSet presAssocID="{6D7ECBD4-947B-1B44-BBC9-057821DAD269}" presName="hierRoot2" presStyleCnt="0">
        <dgm:presLayoutVars>
          <dgm:hierBranch val="init"/>
        </dgm:presLayoutVars>
      </dgm:prSet>
      <dgm:spPr/>
    </dgm:pt>
    <dgm:pt modelId="{80FB753A-6EB8-5B47-82B1-781EEF654AE0}" type="pres">
      <dgm:prSet presAssocID="{6D7ECBD4-947B-1B44-BBC9-057821DAD269}" presName="rootComposite" presStyleCnt="0"/>
      <dgm:spPr/>
    </dgm:pt>
    <dgm:pt modelId="{C9E2643E-76D9-2245-8A81-876D976B0982}" type="pres">
      <dgm:prSet presAssocID="{6D7ECBD4-947B-1B44-BBC9-057821DAD269}" presName="rootText" presStyleLbl="node2" presStyleIdx="2" presStyleCnt="5">
        <dgm:presLayoutVars>
          <dgm:chPref val="3"/>
        </dgm:presLayoutVars>
      </dgm:prSet>
      <dgm:spPr/>
    </dgm:pt>
    <dgm:pt modelId="{7042ADCB-C8AB-8945-8369-CF99C062D1C0}" type="pres">
      <dgm:prSet presAssocID="{6D7ECBD4-947B-1B44-BBC9-057821DAD269}" presName="rootConnector" presStyleLbl="node2" presStyleIdx="2" presStyleCnt="5"/>
      <dgm:spPr/>
    </dgm:pt>
    <dgm:pt modelId="{70A5A888-325C-DA42-9355-0EFCB5F8C20E}" type="pres">
      <dgm:prSet presAssocID="{6D7ECBD4-947B-1B44-BBC9-057821DAD269}" presName="hierChild4" presStyleCnt="0"/>
      <dgm:spPr/>
    </dgm:pt>
    <dgm:pt modelId="{2D21C8C3-808E-4D4A-A364-B0A32384F6F4}" type="pres">
      <dgm:prSet presAssocID="{6D7ECBD4-947B-1B44-BBC9-057821DAD269}" presName="hierChild5" presStyleCnt="0"/>
      <dgm:spPr/>
    </dgm:pt>
    <dgm:pt modelId="{4295BC62-885D-8043-901A-2CA8285C9F63}" type="pres">
      <dgm:prSet presAssocID="{86C94AA9-40C2-C54B-8210-E4FF339D451E}" presName="Name37" presStyleLbl="parChTrans1D2" presStyleIdx="3" presStyleCnt="5"/>
      <dgm:spPr/>
    </dgm:pt>
    <dgm:pt modelId="{C45924F1-BA0F-4D45-9744-AA1BF7DB0359}" type="pres">
      <dgm:prSet presAssocID="{64E53E74-E03C-3744-B729-EAA6A1C7BBC8}" presName="hierRoot2" presStyleCnt="0">
        <dgm:presLayoutVars>
          <dgm:hierBranch val="init"/>
        </dgm:presLayoutVars>
      </dgm:prSet>
      <dgm:spPr/>
    </dgm:pt>
    <dgm:pt modelId="{B08392F2-40D5-4746-AF5E-79A5A930618E}" type="pres">
      <dgm:prSet presAssocID="{64E53E74-E03C-3744-B729-EAA6A1C7BBC8}" presName="rootComposite" presStyleCnt="0"/>
      <dgm:spPr/>
    </dgm:pt>
    <dgm:pt modelId="{AE2EEDB9-1E0D-894C-91C1-4E340FD9CB34}" type="pres">
      <dgm:prSet presAssocID="{64E53E74-E03C-3744-B729-EAA6A1C7BBC8}" presName="rootText" presStyleLbl="node2" presStyleIdx="3" presStyleCnt="5">
        <dgm:presLayoutVars>
          <dgm:chPref val="3"/>
        </dgm:presLayoutVars>
      </dgm:prSet>
      <dgm:spPr/>
    </dgm:pt>
    <dgm:pt modelId="{3651DB5A-F06D-CD4C-B40A-F472E9834752}" type="pres">
      <dgm:prSet presAssocID="{64E53E74-E03C-3744-B729-EAA6A1C7BBC8}" presName="rootConnector" presStyleLbl="node2" presStyleIdx="3" presStyleCnt="5"/>
      <dgm:spPr/>
    </dgm:pt>
    <dgm:pt modelId="{41FBD00F-DBBB-974F-9AAF-2652C6FC2DD3}" type="pres">
      <dgm:prSet presAssocID="{64E53E74-E03C-3744-B729-EAA6A1C7BBC8}" presName="hierChild4" presStyleCnt="0"/>
      <dgm:spPr/>
    </dgm:pt>
    <dgm:pt modelId="{3F94AECF-FD21-F94D-841A-A9A70310C961}" type="pres">
      <dgm:prSet presAssocID="{B713CF7E-132E-C242-8F7A-C3BA385DF19A}" presName="Name37" presStyleLbl="parChTrans1D3" presStyleIdx="2" presStyleCnt="4"/>
      <dgm:spPr/>
    </dgm:pt>
    <dgm:pt modelId="{D6605FD6-7F2D-4144-A7BC-15C3E33FD475}" type="pres">
      <dgm:prSet presAssocID="{01DC649A-63D9-6B40-898E-E9EBCD923A53}" presName="hierRoot2" presStyleCnt="0">
        <dgm:presLayoutVars>
          <dgm:hierBranch val="init"/>
        </dgm:presLayoutVars>
      </dgm:prSet>
      <dgm:spPr/>
    </dgm:pt>
    <dgm:pt modelId="{78DCA422-AFCE-6249-A763-2F11971ED236}" type="pres">
      <dgm:prSet presAssocID="{01DC649A-63D9-6B40-898E-E9EBCD923A53}" presName="rootComposite" presStyleCnt="0"/>
      <dgm:spPr/>
    </dgm:pt>
    <dgm:pt modelId="{407BB72B-DA99-4A40-94B3-B440F86F6BBC}" type="pres">
      <dgm:prSet presAssocID="{01DC649A-63D9-6B40-898E-E9EBCD923A53}" presName="rootText" presStyleLbl="node3" presStyleIdx="2" presStyleCnt="4">
        <dgm:presLayoutVars>
          <dgm:chPref val="3"/>
        </dgm:presLayoutVars>
      </dgm:prSet>
      <dgm:spPr/>
    </dgm:pt>
    <dgm:pt modelId="{AAB864B3-E311-ED41-BA67-160F45AC4509}" type="pres">
      <dgm:prSet presAssocID="{01DC649A-63D9-6B40-898E-E9EBCD923A53}" presName="rootConnector" presStyleLbl="node3" presStyleIdx="2" presStyleCnt="4"/>
      <dgm:spPr/>
    </dgm:pt>
    <dgm:pt modelId="{0551ADF6-95F4-1349-9ED8-39E96F3F7ABA}" type="pres">
      <dgm:prSet presAssocID="{01DC649A-63D9-6B40-898E-E9EBCD923A53}" presName="hierChild4" presStyleCnt="0"/>
      <dgm:spPr/>
    </dgm:pt>
    <dgm:pt modelId="{F92048DE-7A0A-2749-84AC-83B439F5669B}" type="pres">
      <dgm:prSet presAssocID="{01DC649A-63D9-6B40-898E-E9EBCD923A53}" presName="hierChild5" presStyleCnt="0"/>
      <dgm:spPr/>
    </dgm:pt>
    <dgm:pt modelId="{CA5FAD9B-E9EC-D04F-B15A-00ED5B7199F8}" type="pres">
      <dgm:prSet presAssocID="{1C9079EB-9324-7D4B-A30D-F4C7377F81E6}" presName="Name37" presStyleLbl="parChTrans1D3" presStyleIdx="3" presStyleCnt="4"/>
      <dgm:spPr/>
    </dgm:pt>
    <dgm:pt modelId="{A08F5497-C4FE-0F4B-A004-99181DFED131}" type="pres">
      <dgm:prSet presAssocID="{7C86C77F-B58C-9C4C-A230-2DFED3B5A240}" presName="hierRoot2" presStyleCnt="0">
        <dgm:presLayoutVars>
          <dgm:hierBranch val="init"/>
        </dgm:presLayoutVars>
      </dgm:prSet>
      <dgm:spPr/>
    </dgm:pt>
    <dgm:pt modelId="{DFFC3835-E465-BD41-A190-ADCF1DFD6299}" type="pres">
      <dgm:prSet presAssocID="{7C86C77F-B58C-9C4C-A230-2DFED3B5A240}" presName="rootComposite" presStyleCnt="0"/>
      <dgm:spPr/>
    </dgm:pt>
    <dgm:pt modelId="{4145844A-554F-7C4D-996E-5B4A86478B0C}" type="pres">
      <dgm:prSet presAssocID="{7C86C77F-B58C-9C4C-A230-2DFED3B5A240}" presName="rootText" presStyleLbl="node3" presStyleIdx="3" presStyleCnt="4">
        <dgm:presLayoutVars>
          <dgm:chPref val="3"/>
        </dgm:presLayoutVars>
      </dgm:prSet>
      <dgm:spPr/>
    </dgm:pt>
    <dgm:pt modelId="{735AF116-3230-524E-B5D1-4F36ED85D6DE}" type="pres">
      <dgm:prSet presAssocID="{7C86C77F-B58C-9C4C-A230-2DFED3B5A240}" presName="rootConnector" presStyleLbl="node3" presStyleIdx="3" presStyleCnt="4"/>
      <dgm:spPr/>
    </dgm:pt>
    <dgm:pt modelId="{B6FD8BF6-76F4-144E-9165-92C3AF2DAFE0}" type="pres">
      <dgm:prSet presAssocID="{7C86C77F-B58C-9C4C-A230-2DFED3B5A240}" presName="hierChild4" presStyleCnt="0"/>
      <dgm:spPr/>
    </dgm:pt>
    <dgm:pt modelId="{48C5B95C-816D-FF4E-8E3A-740AF1C803DF}" type="pres">
      <dgm:prSet presAssocID="{7C86C77F-B58C-9C4C-A230-2DFED3B5A240}" presName="hierChild5" presStyleCnt="0"/>
      <dgm:spPr/>
    </dgm:pt>
    <dgm:pt modelId="{8626CD19-C8D3-F440-9F78-390354DEB412}" type="pres">
      <dgm:prSet presAssocID="{64E53E74-E03C-3744-B729-EAA6A1C7BBC8}" presName="hierChild5" presStyleCnt="0"/>
      <dgm:spPr/>
    </dgm:pt>
    <dgm:pt modelId="{F4806FCC-6AB6-AB4A-90C7-6DE9FAF22E94}" type="pres">
      <dgm:prSet presAssocID="{953EC650-69CB-F041-8812-CFD7C2683A5F}" presName="Name37" presStyleLbl="parChTrans1D2" presStyleIdx="4" presStyleCnt="5"/>
      <dgm:spPr/>
    </dgm:pt>
    <dgm:pt modelId="{D055028C-5F41-A542-BE2E-44FAC9AD1400}" type="pres">
      <dgm:prSet presAssocID="{3FC6D61F-E180-1A4D-B6B4-2F9B217828DB}" presName="hierRoot2" presStyleCnt="0">
        <dgm:presLayoutVars>
          <dgm:hierBranch val="init"/>
        </dgm:presLayoutVars>
      </dgm:prSet>
      <dgm:spPr/>
    </dgm:pt>
    <dgm:pt modelId="{D10E388A-4FDC-254C-A54A-6D6EC7A82647}" type="pres">
      <dgm:prSet presAssocID="{3FC6D61F-E180-1A4D-B6B4-2F9B217828DB}" presName="rootComposite" presStyleCnt="0"/>
      <dgm:spPr/>
    </dgm:pt>
    <dgm:pt modelId="{83F57D61-1D6E-D14E-95D6-3892743DBA3C}" type="pres">
      <dgm:prSet presAssocID="{3FC6D61F-E180-1A4D-B6B4-2F9B217828DB}" presName="rootText" presStyleLbl="node2" presStyleIdx="4" presStyleCnt="5">
        <dgm:presLayoutVars>
          <dgm:chPref val="3"/>
        </dgm:presLayoutVars>
      </dgm:prSet>
      <dgm:spPr/>
    </dgm:pt>
    <dgm:pt modelId="{D83276DD-15B6-6940-8DE1-E8925859F3C3}" type="pres">
      <dgm:prSet presAssocID="{3FC6D61F-E180-1A4D-B6B4-2F9B217828DB}" presName="rootConnector" presStyleLbl="node2" presStyleIdx="4" presStyleCnt="5"/>
      <dgm:spPr/>
    </dgm:pt>
    <dgm:pt modelId="{15259D71-B634-9E4E-8945-486013896E54}" type="pres">
      <dgm:prSet presAssocID="{3FC6D61F-E180-1A4D-B6B4-2F9B217828DB}" presName="hierChild4" presStyleCnt="0"/>
      <dgm:spPr/>
    </dgm:pt>
    <dgm:pt modelId="{EB50BA81-4734-1B4A-A81B-65AF81DD3570}" type="pres">
      <dgm:prSet presAssocID="{3FC6D61F-E180-1A4D-B6B4-2F9B217828DB}" presName="hierChild5" presStyleCnt="0"/>
      <dgm:spPr/>
    </dgm:pt>
    <dgm:pt modelId="{593E98F0-BDAE-EF45-97FA-EAAC59E7CF18}" type="pres">
      <dgm:prSet presAssocID="{F8DD30B7-51E1-D64B-AB15-B17C7C81E5CA}" presName="hierChild3" presStyleCnt="0"/>
      <dgm:spPr/>
    </dgm:pt>
  </dgm:ptLst>
  <dgm:cxnLst>
    <dgm:cxn modelId="{DB34C802-32A3-CE49-81AB-48B12433B536}" srcId="{04569EAE-CE72-6E45-94B9-D86F2D0AEE3B}" destId="{822C57C4-7D93-0349-A843-3773F78F880B}" srcOrd="1" destOrd="0" parTransId="{25F563A0-0E70-B147-B11C-E8B5F1D49D5B}" sibTransId="{1EB8F992-DF46-EE4F-A343-83132B2B2896}"/>
    <dgm:cxn modelId="{D1B48403-6C94-7646-A249-AD44299095C9}" type="presOf" srcId="{684364C8-8AF3-D347-AB5D-D32303816ECF}" destId="{07C15F5E-7D37-2E41-834F-0DD701D4BC38}" srcOrd="0" destOrd="0" presId="urn:microsoft.com/office/officeart/2005/8/layout/orgChart1"/>
    <dgm:cxn modelId="{36650004-8E15-B340-B2C3-64CB47EFDF20}" type="presOf" srcId="{953EC650-69CB-F041-8812-CFD7C2683A5F}" destId="{F4806FCC-6AB6-AB4A-90C7-6DE9FAF22E94}" srcOrd="0" destOrd="0" presId="urn:microsoft.com/office/officeart/2005/8/layout/orgChart1"/>
    <dgm:cxn modelId="{2ABDA005-6DCE-0649-A252-047B673E46AD}" type="presOf" srcId="{10838668-8A92-A542-AFE7-565D2A8291C1}" destId="{944730C4-9800-2F43-B085-BA22822DA3DF}" srcOrd="0" destOrd="0" presId="urn:microsoft.com/office/officeart/2005/8/layout/orgChart1"/>
    <dgm:cxn modelId="{ABE28A08-1BE0-D54A-90BE-5B6ACAB3C68D}" type="presOf" srcId="{7C86C77F-B58C-9C4C-A230-2DFED3B5A240}" destId="{735AF116-3230-524E-B5D1-4F36ED85D6DE}" srcOrd="1" destOrd="0" presId="urn:microsoft.com/office/officeart/2005/8/layout/orgChart1"/>
    <dgm:cxn modelId="{A87EAF0D-CA26-7A41-80EA-91F8CE5790DD}" type="presOf" srcId="{01DC649A-63D9-6B40-898E-E9EBCD923A53}" destId="{AAB864B3-E311-ED41-BA67-160F45AC4509}" srcOrd="1" destOrd="0" presId="urn:microsoft.com/office/officeart/2005/8/layout/orgChart1"/>
    <dgm:cxn modelId="{EB3CAA20-8196-E34A-821B-8CC2B5AE83C2}" type="presOf" srcId="{DA1FCDF7-B66D-C246-B88D-CE373124A07F}" destId="{5A6DB553-BD39-A444-A0D5-0C3949B43742}" srcOrd="0" destOrd="0" presId="urn:microsoft.com/office/officeart/2005/8/layout/orgChart1"/>
    <dgm:cxn modelId="{A959E620-B82C-044C-9F25-37D594C5166D}" type="presOf" srcId="{01DC649A-63D9-6B40-898E-E9EBCD923A53}" destId="{407BB72B-DA99-4A40-94B3-B440F86F6BBC}" srcOrd="0" destOrd="0" presId="urn:microsoft.com/office/officeart/2005/8/layout/orgChart1"/>
    <dgm:cxn modelId="{CD741938-2A64-AD49-8936-8D23F1D870AF}" srcId="{F8DD30B7-51E1-D64B-AB15-B17C7C81E5CA}" destId="{04569EAE-CE72-6E45-94B9-D86F2D0AEE3B}" srcOrd="1" destOrd="0" parTransId="{2AC9CD79-E07F-9C4E-8DD1-16171BC50A2B}" sibTransId="{81FBA5A6-932A-5B47-9A42-1B6FE5E04A22}"/>
    <dgm:cxn modelId="{D5FF0739-E1D7-B84C-9B60-828F58F9F626}" type="presOf" srcId="{25F563A0-0E70-B147-B11C-E8B5F1D49D5B}" destId="{B7ABF807-615C-3742-BC5A-090DCE16BABC}" srcOrd="0" destOrd="0" presId="urn:microsoft.com/office/officeart/2005/8/layout/orgChart1"/>
    <dgm:cxn modelId="{915CDB3C-51FE-9944-BEC9-66D676A63F73}" type="presOf" srcId="{382818DD-16E1-C648-A0CF-F37B213AE474}" destId="{B82D56B8-8D34-734A-BF65-05D7D32553E5}" srcOrd="0" destOrd="0" presId="urn:microsoft.com/office/officeart/2005/8/layout/orgChart1"/>
    <dgm:cxn modelId="{D5AF8A40-E321-8144-8A8C-81E7AB19933E}" type="presOf" srcId="{F8DD30B7-51E1-D64B-AB15-B17C7C81E5CA}" destId="{7352AF1C-FC16-CF47-BED5-0908E8438DD3}" srcOrd="0" destOrd="0" presId="urn:microsoft.com/office/officeart/2005/8/layout/orgChart1"/>
    <dgm:cxn modelId="{9CD39546-17E4-CA4A-B004-67BA733C590A}" type="presOf" srcId="{6D7ECBD4-947B-1B44-BBC9-057821DAD269}" destId="{7042ADCB-C8AB-8945-8369-CF99C062D1C0}" srcOrd="1" destOrd="0" presId="urn:microsoft.com/office/officeart/2005/8/layout/orgChart1"/>
    <dgm:cxn modelId="{A9535347-4133-C647-BBBA-40F2346E5B5A}" srcId="{64E53E74-E03C-3744-B729-EAA6A1C7BBC8}" destId="{01DC649A-63D9-6B40-898E-E9EBCD923A53}" srcOrd="0" destOrd="0" parTransId="{B713CF7E-132E-C242-8F7A-C3BA385DF19A}" sibTransId="{F7A85516-A2D2-FC4B-9DA3-EB80E31153D7}"/>
    <dgm:cxn modelId="{AB44394E-7DF6-644E-8E07-7D9A5CB19402}" type="presOf" srcId="{B713CF7E-132E-C242-8F7A-C3BA385DF19A}" destId="{3F94AECF-FD21-F94D-841A-A9A70310C961}" srcOrd="0" destOrd="0" presId="urn:microsoft.com/office/officeart/2005/8/layout/orgChart1"/>
    <dgm:cxn modelId="{F5640C53-CF11-204B-8EC1-9644C713A350}" type="presOf" srcId="{64E53E74-E03C-3744-B729-EAA6A1C7BBC8}" destId="{AE2EEDB9-1E0D-894C-91C1-4E340FD9CB34}" srcOrd="0" destOrd="0" presId="urn:microsoft.com/office/officeart/2005/8/layout/orgChart1"/>
    <dgm:cxn modelId="{8D4D0C55-5AF1-4446-8EA2-55770C244CBC}" srcId="{04569EAE-CE72-6E45-94B9-D86F2D0AEE3B}" destId="{49D0A71B-F96D-1648-A489-ABBF3CE9FDB8}" srcOrd="0" destOrd="0" parTransId="{DA1FCDF7-B66D-C246-B88D-CE373124A07F}" sibTransId="{5CCBF34D-BE02-E042-957C-00AAC95D541E}"/>
    <dgm:cxn modelId="{403D8055-0F60-7244-84D9-0E051F871C2C}" type="presOf" srcId="{F8DD30B7-51E1-D64B-AB15-B17C7C81E5CA}" destId="{51895469-B9CE-9B4B-9B52-8DA4742CB061}" srcOrd="1" destOrd="0" presId="urn:microsoft.com/office/officeart/2005/8/layout/orgChart1"/>
    <dgm:cxn modelId="{8CFAD568-2683-4F4D-832E-1AE74D748546}" srcId="{F8DD30B7-51E1-D64B-AB15-B17C7C81E5CA}" destId="{6D7ECBD4-947B-1B44-BBC9-057821DAD269}" srcOrd="2" destOrd="0" parTransId="{10838668-8A92-A542-AFE7-565D2A8291C1}" sibTransId="{9A5ACA51-3C71-3D42-B63C-51CEE1106820}"/>
    <dgm:cxn modelId="{3B1FE77C-8C26-2047-9559-78339A144A65}" type="presOf" srcId="{86C94AA9-40C2-C54B-8210-E4FF339D451E}" destId="{4295BC62-885D-8043-901A-2CA8285C9F63}" srcOrd="0" destOrd="0" presId="urn:microsoft.com/office/officeart/2005/8/layout/orgChart1"/>
    <dgm:cxn modelId="{69E5BA7F-E2BB-B149-9690-8DEF8927B92A}" srcId="{684364C8-8AF3-D347-AB5D-D32303816ECF}" destId="{F8DD30B7-51E1-D64B-AB15-B17C7C81E5CA}" srcOrd="0" destOrd="0" parTransId="{F5629135-D297-6149-9BD8-5770AD661597}" sibTransId="{F4F3C744-4DFC-9744-9358-46A70A03675C}"/>
    <dgm:cxn modelId="{A7097981-977E-9442-93CA-FB5FCB4C349C}" type="presOf" srcId="{49D0A71B-F96D-1648-A489-ABBF3CE9FDB8}" destId="{EE8CE857-C7AF-2C44-9C72-01E0B969A45C}" srcOrd="0" destOrd="0" presId="urn:microsoft.com/office/officeart/2005/8/layout/orgChart1"/>
    <dgm:cxn modelId="{DE010C83-2BFD-CE47-AE73-9E3766C2F243}" srcId="{64E53E74-E03C-3744-B729-EAA6A1C7BBC8}" destId="{7C86C77F-B58C-9C4C-A230-2DFED3B5A240}" srcOrd="1" destOrd="0" parTransId="{1C9079EB-9324-7D4B-A30D-F4C7377F81E6}" sibTransId="{27976DCA-6A2D-3541-8427-4536EE3C22CB}"/>
    <dgm:cxn modelId="{236BB895-EADC-5448-9757-630A9CE413E1}" type="presOf" srcId="{822C57C4-7D93-0349-A843-3773F78F880B}" destId="{726CF0A3-1F9A-2F45-BFE8-529F23F72CB1}" srcOrd="0" destOrd="0" presId="urn:microsoft.com/office/officeart/2005/8/layout/orgChart1"/>
    <dgm:cxn modelId="{AD2D0199-3589-7E41-BB9D-B4D3389D372F}" type="presOf" srcId="{822C57C4-7D93-0349-A843-3773F78F880B}" destId="{6F314A64-2B48-6E45-8D3B-DD01939B257B}" srcOrd="1" destOrd="0" presId="urn:microsoft.com/office/officeart/2005/8/layout/orgChart1"/>
    <dgm:cxn modelId="{DA41AD9C-E351-2E43-9399-328D5D97DAFF}" type="presOf" srcId="{C3021199-852E-D24F-A5E1-61DC1E8976CB}" destId="{9F7D3C98-FD14-6445-921A-6CE82D6D3BD0}" srcOrd="0" destOrd="0" presId="urn:microsoft.com/office/officeart/2005/8/layout/orgChart1"/>
    <dgm:cxn modelId="{DAF20CB0-8D7A-2F4A-934B-221F34E0328D}" type="presOf" srcId="{7C86C77F-B58C-9C4C-A230-2DFED3B5A240}" destId="{4145844A-554F-7C4D-996E-5B4A86478B0C}" srcOrd="0" destOrd="0" presId="urn:microsoft.com/office/officeart/2005/8/layout/orgChart1"/>
    <dgm:cxn modelId="{5AFF5AB3-B56E-3A45-9E07-19B2BD2F6F20}" type="presOf" srcId="{64E53E74-E03C-3744-B729-EAA6A1C7BBC8}" destId="{3651DB5A-F06D-CD4C-B40A-F472E9834752}" srcOrd="1" destOrd="0" presId="urn:microsoft.com/office/officeart/2005/8/layout/orgChart1"/>
    <dgm:cxn modelId="{F3BB34C3-EEDF-D84D-B1E6-31AE4E29F423}" type="presOf" srcId="{04569EAE-CE72-6E45-94B9-D86F2D0AEE3B}" destId="{16B3F80A-4EA4-D644-BB7E-8B43936A2796}" srcOrd="0" destOrd="0" presId="urn:microsoft.com/office/officeart/2005/8/layout/orgChart1"/>
    <dgm:cxn modelId="{5146B0C6-54FB-7944-8095-30887EC1F137}" type="presOf" srcId="{3FC6D61F-E180-1A4D-B6B4-2F9B217828DB}" destId="{83F57D61-1D6E-D14E-95D6-3892743DBA3C}" srcOrd="0" destOrd="0" presId="urn:microsoft.com/office/officeart/2005/8/layout/orgChart1"/>
    <dgm:cxn modelId="{4251EECE-9B39-074C-ACAE-02D54F92BBA5}" type="presOf" srcId="{C3021199-852E-D24F-A5E1-61DC1E8976CB}" destId="{D3D54D69-4769-354A-96B5-0551A91D273F}" srcOrd="1" destOrd="0" presId="urn:microsoft.com/office/officeart/2005/8/layout/orgChart1"/>
    <dgm:cxn modelId="{9E482FCF-3624-BF42-A09A-3DC005AF96C1}" srcId="{F8DD30B7-51E1-D64B-AB15-B17C7C81E5CA}" destId="{C3021199-852E-D24F-A5E1-61DC1E8976CB}" srcOrd="0" destOrd="0" parTransId="{382818DD-16E1-C648-A0CF-F37B213AE474}" sibTransId="{02BF48B3-7E85-E849-9177-AF3E37731A6B}"/>
    <dgm:cxn modelId="{F618FED1-84BC-5949-B8C6-88E8E1711B1F}" type="presOf" srcId="{2AC9CD79-E07F-9C4E-8DD1-16171BC50A2B}" destId="{735C9ED7-6FF6-DB4F-9139-5D86D3DD6027}" srcOrd="0" destOrd="0" presId="urn:microsoft.com/office/officeart/2005/8/layout/orgChart1"/>
    <dgm:cxn modelId="{733CC4D4-4ABF-1D46-B261-659434AE5399}" type="presOf" srcId="{3FC6D61F-E180-1A4D-B6B4-2F9B217828DB}" destId="{D83276DD-15B6-6940-8DE1-E8925859F3C3}" srcOrd="1" destOrd="0" presId="urn:microsoft.com/office/officeart/2005/8/layout/orgChart1"/>
    <dgm:cxn modelId="{5E4611DD-2BDD-484F-9A24-A2F5245D2F0C}" type="presOf" srcId="{04569EAE-CE72-6E45-94B9-D86F2D0AEE3B}" destId="{77618200-9D12-C14F-B4DC-F6ADD969118B}" srcOrd="1" destOrd="0" presId="urn:microsoft.com/office/officeart/2005/8/layout/orgChart1"/>
    <dgm:cxn modelId="{41B89FDD-E290-FA48-A6A4-E21FFBB9A555}" type="presOf" srcId="{49D0A71B-F96D-1648-A489-ABBF3CE9FDB8}" destId="{D3C70739-9E5C-E84D-B693-FA43BBBAD52D}" srcOrd="1" destOrd="0" presId="urn:microsoft.com/office/officeart/2005/8/layout/orgChart1"/>
    <dgm:cxn modelId="{1FBB96E9-E01A-284D-AD8D-4DD59F7EB887}" type="presOf" srcId="{1C9079EB-9324-7D4B-A30D-F4C7377F81E6}" destId="{CA5FAD9B-E9EC-D04F-B15A-00ED5B7199F8}" srcOrd="0" destOrd="0" presId="urn:microsoft.com/office/officeart/2005/8/layout/orgChart1"/>
    <dgm:cxn modelId="{976C7FF4-3150-1649-8E61-D9E2E22BDFB7}" srcId="{F8DD30B7-51E1-D64B-AB15-B17C7C81E5CA}" destId="{3FC6D61F-E180-1A4D-B6B4-2F9B217828DB}" srcOrd="4" destOrd="0" parTransId="{953EC650-69CB-F041-8812-CFD7C2683A5F}" sibTransId="{2F044FD0-B177-B54C-9F27-2E07458C67B4}"/>
    <dgm:cxn modelId="{4E220EFC-02AE-3945-8758-3AE1DEE93CA2}" srcId="{F8DD30B7-51E1-D64B-AB15-B17C7C81E5CA}" destId="{64E53E74-E03C-3744-B729-EAA6A1C7BBC8}" srcOrd="3" destOrd="0" parTransId="{86C94AA9-40C2-C54B-8210-E4FF339D451E}" sibTransId="{103C6A13-F4CF-4A41-857D-6F315A76744E}"/>
    <dgm:cxn modelId="{37D039FD-CA8A-FB42-9028-B22D57E2F200}" type="presOf" srcId="{6D7ECBD4-947B-1B44-BBC9-057821DAD269}" destId="{C9E2643E-76D9-2245-8A81-876D976B0982}" srcOrd="0" destOrd="0" presId="urn:microsoft.com/office/officeart/2005/8/layout/orgChart1"/>
    <dgm:cxn modelId="{639086C2-7D46-4644-8CD9-D2CA8BE953D7}" type="presParOf" srcId="{07C15F5E-7D37-2E41-834F-0DD701D4BC38}" destId="{9F5109A6-DD52-8C44-8181-2A1DAB637A41}" srcOrd="0" destOrd="0" presId="urn:microsoft.com/office/officeart/2005/8/layout/orgChart1"/>
    <dgm:cxn modelId="{DDCB968D-1506-6E48-A8A4-C029DE023A47}" type="presParOf" srcId="{9F5109A6-DD52-8C44-8181-2A1DAB637A41}" destId="{2BCC1B21-74A9-AE40-8DC3-4E87F92BEF31}" srcOrd="0" destOrd="0" presId="urn:microsoft.com/office/officeart/2005/8/layout/orgChart1"/>
    <dgm:cxn modelId="{8A309DC2-4732-6D4E-BD85-C361E2895125}" type="presParOf" srcId="{2BCC1B21-74A9-AE40-8DC3-4E87F92BEF31}" destId="{7352AF1C-FC16-CF47-BED5-0908E8438DD3}" srcOrd="0" destOrd="0" presId="urn:microsoft.com/office/officeart/2005/8/layout/orgChart1"/>
    <dgm:cxn modelId="{5DD65118-1C44-4242-A7E0-6FF5E9A85D5C}" type="presParOf" srcId="{2BCC1B21-74A9-AE40-8DC3-4E87F92BEF31}" destId="{51895469-B9CE-9B4B-9B52-8DA4742CB061}" srcOrd="1" destOrd="0" presId="urn:microsoft.com/office/officeart/2005/8/layout/orgChart1"/>
    <dgm:cxn modelId="{01D3F278-A105-1541-8CAA-5C90233C708F}" type="presParOf" srcId="{9F5109A6-DD52-8C44-8181-2A1DAB637A41}" destId="{9591C46B-9D70-944D-BE6D-0F4E9871DDF4}" srcOrd="1" destOrd="0" presId="urn:microsoft.com/office/officeart/2005/8/layout/orgChart1"/>
    <dgm:cxn modelId="{6A0AEC18-5B8C-D649-BA5C-105D5CA2FF76}" type="presParOf" srcId="{9591C46B-9D70-944D-BE6D-0F4E9871DDF4}" destId="{B82D56B8-8D34-734A-BF65-05D7D32553E5}" srcOrd="0" destOrd="0" presId="urn:microsoft.com/office/officeart/2005/8/layout/orgChart1"/>
    <dgm:cxn modelId="{EC3C3D5C-74B6-9E43-8681-EF073B5B7321}" type="presParOf" srcId="{9591C46B-9D70-944D-BE6D-0F4E9871DDF4}" destId="{59962E13-3E62-DA48-9165-20603834E2DC}" srcOrd="1" destOrd="0" presId="urn:microsoft.com/office/officeart/2005/8/layout/orgChart1"/>
    <dgm:cxn modelId="{AABFE51A-6E24-6549-8ADF-AC1C5CA2D2CD}" type="presParOf" srcId="{59962E13-3E62-DA48-9165-20603834E2DC}" destId="{2786B5B2-C185-D849-99F6-B47AAF0321CD}" srcOrd="0" destOrd="0" presId="urn:microsoft.com/office/officeart/2005/8/layout/orgChart1"/>
    <dgm:cxn modelId="{50C9DE7F-A193-B244-BE29-8DC0396004F8}" type="presParOf" srcId="{2786B5B2-C185-D849-99F6-B47AAF0321CD}" destId="{9F7D3C98-FD14-6445-921A-6CE82D6D3BD0}" srcOrd="0" destOrd="0" presId="urn:microsoft.com/office/officeart/2005/8/layout/orgChart1"/>
    <dgm:cxn modelId="{547FC1B7-028E-C847-8B16-6F6C9A953A72}" type="presParOf" srcId="{2786B5B2-C185-D849-99F6-B47AAF0321CD}" destId="{D3D54D69-4769-354A-96B5-0551A91D273F}" srcOrd="1" destOrd="0" presId="urn:microsoft.com/office/officeart/2005/8/layout/orgChart1"/>
    <dgm:cxn modelId="{F9BAC6F4-5141-3845-A57D-660517672A6C}" type="presParOf" srcId="{59962E13-3E62-DA48-9165-20603834E2DC}" destId="{FD88B308-CB69-CD43-8EC4-CEBCC7BE52BB}" srcOrd="1" destOrd="0" presId="urn:microsoft.com/office/officeart/2005/8/layout/orgChart1"/>
    <dgm:cxn modelId="{0296BCE7-C790-114B-B170-C9DC8B00085E}" type="presParOf" srcId="{59962E13-3E62-DA48-9165-20603834E2DC}" destId="{829D5C6C-66C1-BF4F-95B9-8CF850ADE161}" srcOrd="2" destOrd="0" presId="urn:microsoft.com/office/officeart/2005/8/layout/orgChart1"/>
    <dgm:cxn modelId="{2A97CCCF-B64F-524A-94C1-9B42B707B17D}" type="presParOf" srcId="{9591C46B-9D70-944D-BE6D-0F4E9871DDF4}" destId="{735C9ED7-6FF6-DB4F-9139-5D86D3DD6027}" srcOrd="2" destOrd="0" presId="urn:microsoft.com/office/officeart/2005/8/layout/orgChart1"/>
    <dgm:cxn modelId="{85145B02-2596-2742-AA01-2F4281C01E42}" type="presParOf" srcId="{9591C46B-9D70-944D-BE6D-0F4E9871DDF4}" destId="{795759C4-632E-694A-8C56-EDD4193E0D09}" srcOrd="3" destOrd="0" presId="urn:microsoft.com/office/officeart/2005/8/layout/orgChart1"/>
    <dgm:cxn modelId="{BDE32E62-1016-1540-9796-84EEF12F8B08}" type="presParOf" srcId="{795759C4-632E-694A-8C56-EDD4193E0D09}" destId="{AEB7816C-40D3-AE41-ADBC-A15DFFBCF280}" srcOrd="0" destOrd="0" presId="urn:microsoft.com/office/officeart/2005/8/layout/orgChart1"/>
    <dgm:cxn modelId="{14EB4E0E-9566-B140-AAA6-7B0F45EDCE38}" type="presParOf" srcId="{AEB7816C-40D3-AE41-ADBC-A15DFFBCF280}" destId="{16B3F80A-4EA4-D644-BB7E-8B43936A2796}" srcOrd="0" destOrd="0" presId="urn:microsoft.com/office/officeart/2005/8/layout/orgChart1"/>
    <dgm:cxn modelId="{772976D7-42BD-694A-AAEE-A4BC864D3ACA}" type="presParOf" srcId="{AEB7816C-40D3-AE41-ADBC-A15DFFBCF280}" destId="{77618200-9D12-C14F-B4DC-F6ADD969118B}" srcOrd="1" destOrd="0" presId="urn:microsoft.com/office/officeart/2005/8/layout/orgChart1"/>
    <dgm:cxn modelId="{E0C47368-8316-384A-8D43-E4E9C49F4571}" type="presParOf" srcId="{795759C4-632E-694A-8C56-EDD4193E0D09}" destId="{FC3E30EC-B012-4242-B707-CD4AFA47266B}" srcOrd="1" destOrd="0" presId="urn:microsoft.com/office/officeart/2005/8/layout/orgChart1"/>
    <dgm:cxn modelId="{AF79AADB-EAE5-AD42-BC80-649ED94DB594}" type="presParOf" srcId="{FC3E30EC-B012-4242-B707-CD4AFA47266B}" destId="{5A6DB553-BD39-A444-A0D5-0C3949B43742}" srcOrd="0" destOrd="0" presId="urn:microsoft.com/office/officeart/2005/8/layout/orgChart1"/>
    <dgm:cxn modelId="{34529052-989A-BA49-8526-F72B149BB2B0}" type="presParOf" srcId="{FC3E30EC-B012-4242-B707-CD4AFA47266B}" destId="{301F2A70-CE9A-BE49-ADD4-DCF7A4F86307}" srcOrd="1" destOrd="0" presId="urn:microsoft.com/office/officeart/2005/8/layout/orgChart1"/>
    <dgm:cxn modelId="{4B5934A4-F0A1-A447-96A2-A6250837740D}" type="presParOf" srcId="{301F2A70-CE9A-BE49-ADD4-DCF7A4F86307}" destId="{65DCDEA5-0DB5-0041-962F-B16DCC3D7B7E}" srcOrd="0" destOrd="0" presId="urn:microsoft.com/office/officeart/2005/8/layout/orgChart1"/>
    <dgm:cxn modelId="{2407C7D8-7B0E-B441-A622-FA7F411FBC55}" type="presParOf" srcId="{65DCDEA5-0DB5-0041-962F-B16DCC3D7B7E}" destId="{EE8CE857-C7AF-2C44-9C72-01E0B969A45C}" srcOrd="0" destOrd="0" presId="urn:microsoft.com/office/officeart/2005/8/layout/orgChart1"/>
    <dgm:cxn modelId="{AB368317-3EEC-1448-B8B2-95A26D2C5529}" type="presParOf" srcId="{65DCDEA5-0DB5-0041-962F-B16DCC3D7B7E}" destId="{D3C70739-9E5C-E84D-B693-FA43BBBAD52D}" srcOrd="1" destOrd="0" presId="urn:microsoft.com/office/officeart/2005/8/layout/orgChart1"/>
    <dgm:cxn modelId="{6DE74BA5-F544-694D-AF73-CDF309BF518D}" type="presParOf" srcId="{301F2A70-CE9A-BE49-ADD4-DCF7A4F86307}" destId="{19B30C41-2946-094D-836D-30CC3DF51FA5}" srcOrd="1" destOrd="0" presId="urn:microsoft.com/office/officeart/2005/8/layout/orgChart1"/>
    <dgm:cxn modelId="{4CAA2AFF-83AC-E74E-9390-EBE9A9A8AA06}" type="presParOf" srcId="{301F2A70-CE9A-BE49-ADD4-DCF7A4F86307}" destId="{9E736D43-4CB5-9D4B-A6FE-52353FCD4868}" srcOrd="2" destOrd="0" presId="urn:microsoft.com/office/officeart/2005/8/layout/orgChart1"/>
    <dgm:cxn modelId="{63B1C0C9-7F55-654E-A1D9-BC572D84BB77}" type="presParOf" srcId="{FC3E30EC-B012-4242-B707-CD4AFA47266B}" destId="{B7ABF807-615C-3742-BC5A-090DCE16BABC}" srcOrd="2" destOrd="0" presId="urn:microsoft.com/office/officeart/2005/8/layout/orgChart1"/>
    <dgm:cxn modelId="{797A16A2-1CF8-6542-9D63-DFCDED248861}" type="presParOf" srcId="{FC3E30EC-B012-4242-B707-CD4AFA47266B}" destId="{73F6863A-EEE2-AA47-9176-2200E93800A0}" srcOrd="3" destOrd="0" presId="urn:microsoft.com/office/officeart/2005/8/layout/orgChart1"/>
    <dgm:cxn modelId="{2C25C7CA-54FA-1C46-A2A9-6C73FC886E27}" type="presParOf" srcId="{73F6863A-EEE2-AA47-9176-2200E93800A0}" destId="{2F82D778-E2EF-5A49-A50E-A9BB05844B6D}" srcOrd="0" destOrd="0" presId="urn:microsoft.com/office/officeart/2005/8/layout/orgChart1"/>
    <dgm:cxn modelId="{FBB46527-DB3F-8C4D-890D-6DB7E07775C2}" type="presParOf" srcId="{2F82D778-E2EF-5A49-A50E-A9BB05844B6D}" destId="{726CF0A3-1F9A-2F45-BFE8-529F23F72CB1}" srcOrd="0" destOrd="0" presId="urn:microsoft.com/office/officeart/2005/8/layout/orgChart1"/>
    <dgm:cxn modelId="{5A20BDC8-4FFE-4E45-9753-07927A03B8B5}" type="presParOf" srcId="{2F82D778-E2EF-5A49-A50E-A9BB05844B6D}" destId="{6F314A64-2B48-6E45-8D3B-DD01939B257B}" srcOrd="1" destOrd="0" presId="urn:microsoft.com/office/officeart/2005/8/layout/orgChart1"/>
    <dgm:cxn modelId="{ED9F0B8E-A8F2-854A-A084-C6ACFF347286}" type="presParOf" srcId="{73F6863A-EEE2-AA47-9176-2200E93800A0}" destId="{71EE11E8-5E56-0246-88B5-A5DD57F9BBDB}" srcOrd="1" destOrd="0" presId="urn:microsoft.com/office/officeart/2005/8/layout/orgChart1"/>
    <dgm:cxn modelId="{522BE2F2-D37A-0443-8BE8-2CCBF4ADB8E2}" type="presParOf" srcId="{73F6863A-EEE2-AA47-9176-2200E93800A0}" destId="{97D3463A-4432-A04B-AC0D-1672DAC72AD5}" srcOrd="2" destOrd="0" presId="urn:microsoft.com/office/officeart/2005/8/layout/orgChart1"/>
    <dgm:cxn modelId="{4292E9B8-33A6-4048-A298-43D59B3D34A6}" type="presParOf" srcId="{795759C4-632E-694A-8C56-EDD4193E0D09}" destId="{C64FBE00-D2FE-CB46-BAFF-87D16F89DFEA}" srcOrd="2" destOrd="0" presId="urn:microsoft.com/office/officeart/2005/8/layout/orgChart1"/>
    <dgm:cxn modelId="{B289E5FB-8152-D24C-AB98-470915C9B159}" type="presParOf" srcId="{9591C46B-9D70-944D-BE6D-0F4E9871DDF4}" destId="{944730C4-9800-2F43-B085-BA22822DA3DF}" srcOrd="4" destOrd="0" presId="urn:microsoft.com/office/officeart/2005/8/layout/orgChart1"/>
    <dgm:cxn modelId="{776BB77D-1A8C-EA47-9E1A-C967114E4B78}" type="presParOf" srcId="{9591C46B-9D70-944D-BE6D-0F4E9871DDF4}" destId="{4F57ACD4-7D86-1F40-91D4-A28FE95B37CC}" srcOrd="5" destOrd="0" presId="urn:microsoft.com/office/officeart/2005/8/layout/orgChart1"/>
    <dgm:cxn modelId="{C5161EED-D0F5-7641-81B2-6843800A85D6}" type="presParOf" srcId="{4F57ACD4-7D86-1F40-91D4-A28FE95B37CC}" destId="{80FB753A-6EB8-5B47-82B1-781EEF654AE0}" srcOrd="0" destOrd="0" presId="urn:microsoft.com/office/officeart/2005/8/layout/orgChart1"/>
    <dgm:cxn modelId="{AB0EAB38-B362-214A-8671-134CFFE35521}" type="presParOf" srcId="{80FB753A-6EB8-5B47-82B1-781EEF654AE0}" destId="{C9E2643E-76D9-2245-8A81-876D976B0982}" srcOrd="0" destOrd="0" presId="urn:microsoft.com/office/officeart/2005/8/layout/orgChart1"/>
    <dgm:cxn modelId="{500E824D-48D0-EF41-8981-8719D4C75E89}" type="presParOf" srcId="{80FB753A-6EB8-5B47-82B1-781EEF654AE0}" destId="{7042ADCB-C8AB-8945-8369-CF99C062D1C0}" srcOrd="1" destOrd="0" presId="urn:microsoft.com/office/officeart/2005/8/layout/orgChart1"/>
    <dgm:cxn modelId="{05015F36-3C22-864E-B3CB-70D6EEDEE0DA}" type="presParOf" srcId="{4F57ACD4-7D86-1F40-91D4-A28FE95B37CC}" destId="{70A5A888-325C-DA42-9355-0EFCB5F8C20E}" srcOrd="1" destOrd="0" presId="urn:microsoft.com/office/officeart/2005/8/layout/orgChart1"/>
    <dgm:cxn modelId="{94FE4114-933A-4F48-BC68-5B27F87E31AA}" type="presParOf" srcId="{4F57ACD4-7D86-1F40-91D4-A28FE95B37CC}" destId="{2D21C8C3-808E-4D4A-A364-B0A32384F6F4}" srcOrd="2" destOrd="0" presId="urn:microsoft.com/office/officeart/2005/8/layout/orgChart1"/>
    <dgm:cxn modelId="{A5DBE013-B42B-EB43-AA1D-D12D18F75F4B}" type="presParOf" srcId="{9591C46B-9D70-944D-BE6D-0F4E9871DDF4}" destId="{4295BC62-885D-8043-901A-2CA8285C9F63}" srcOrd="6" destOrd="0" presId="urn:microsoft.com/office/officeart/2005/8/layout/orgChart1"/>
    <dgm:cxn modelId="{1819F04C-F408-D440-A7C5-AC15A24C8ACE}" type="presParOf" srcId="{9591C46B-9D70-944D-BE6D-0F4E9871DDF4}" destId="{C45924F1-BA0F-4D45-9744-AA1BF7DB0359}" srcOrd="7" destOrd="0" presId="urn:microsoft.com/office/officeart/2005/8/layout/orgChart1"/>
    <dgm:cxn modelId="{D291DD02-BD28-E542-9450-75D038F8CA01}" type="presParOf" srcId="{C45924F1-BA0F-4D45-9744-AA1BF7DB0359}" destId="{B08392F2-40D5-4746-AF5E-79A5A930618E}" srcOrd="0" destOrd="0" presId="urn:microsoft.com/office/officeart/2005/8/layout/orgChart1"/>
    <dgm:cxn modelId="{BB75B8A0-AB6C-E143-AB23-C7868E1D4056}" type="presParOf" srcId="{B08392F2-40D5-4746-AF5E-79A5A930618E}" destId="{AE2EEDB9-1E0D-894C-91C1-4E340FD9CB34}" srcOrd="0" destOrd="0" presId="urn:microsoft.com/office/officeart/2005/8/layout/orgChart1"/>
    <dgm:cxn modelId="{AE450F7F-38BF-BE4A-9715-8631B18677FC}" type="presParOf" srcId="{B08392F2-40D5-4746-AF5E-79A5A930618E}" destId="{3651DB5A-F06D-CD4C-B40A-F472E9834752}" srcOrd="1" destOrd="0" presId="urn:microsoft.com/office/officeart/2005/8/layout/orgChart1"/>
    <dgm:cxn modelId="{99BFDDBC-0FBB-C947-B0E2-BE141E8DD85D}" type="presParOf" srcId="{C45924F1-BA0F-4D45-9744-AA1BF7DB0359}" destId="{41FBD00F-DBBB-974F-9AAF-2652C6FC2DD3}" srcOrd="1" destOrd="0" presId="urn:microsoft.com/office/officeart/2005/8/layout/orgChart1"/>
    <dgm:cxn modelId="{B0885319-C259-F645-9A48-606F2DFF332A}" type="presParOf" srcId="{41FBD00F-DBBB-974F-9AAF-2652C6FC2DD3}" destId="{3F94AECF-FD21-F94D-841A-A9A70310C961}" srcOrd="0" destOrd="0" presId="urn:microsoft.com/office/officeart/2005/8/layout/orgChart1"/>
    <dgm:cxn modelId="{3B4945E9-1BBB-974E-A158-3B195A631FF8}" type="presParOf" srcId="{41FBD00F-DBBB-974F-9AAF-2652C6FC2DD3}" destId="{D6605FD6-7F2D-4144-A7BC-15C3E33FD475}" srcOrd="1" destOrd="0" presId="urn:microsoft.com/office/officeart/2005/8/layout/orgChart1"/>
    <dgm:cxn modelId="{6B932450-7590-4D4F-9A4B-0295B058071C}" type="presParOf" srcId="{D6605FD6-7F2D-4144-A7BC-15C3E33FD475}" destId="{78DCA422-AFCE-6249-A763-2F11971ED236}" srcOrd="0" destOrd="0" presId="urn:microsoft.com/office/officeart/2005/8/layout/orgChart1"/>
    <dgm:cxn modelId="{048F62E9-C868-8A4E-99F8-B80B9852DDD0}" type="presParOf" srcId="{78DCA422-AFCE-6249-A763-2F11971ED236}" destId="{407BB72B-DA99-4A40-94B3-B440F86F6BBC}" srcOrd="0" destOrd="0" presId="urn:microsoft.com/office/officeart/2005/8/layout/orgChart1"/>
    <dgm:cxn modelId="{C3C88E88-5490-3C40-A5F9-67FD96B41C9F}" type="presParOf" srcId="{78DCA422-AFCE-6249-A763-2F11971ED236}" destId="{AAB864B3-E311-ED41-BA67-160F45AC4509}" srcOrd="1" destOrd="0" presId="urn:microsoft.com/office/officeart/2005/8/layout/orgChart1"/>
    <dgm:cxn modelId="{7977F530-70AF-6F49-B92D-0BB4268B2F08}" type="presParOf" srcId="{D6605FD6-7F2D-4144-A7BC-15C3E33FD475}" destId="{0551ADF6-95F4-1349-9ED8-39E96F3F7ABA}" srcOrd="1" destOrd="0" presId="urn:microsoft.com/office/officeart/2005/8/layout/orgChart1"/>
    <dgm:cxn modelId="{CA16565F-4D90-BA4F-A50A-1EC1CA083757}" type="presParOf" srcId="{D6605FD6-7F2D-4144-A7BC-15C3E33FD475}" destId="{F92048DE-7A0A-2749-84AC-83B439F5669B}" srcOrd="2" destOrd="0" presId="urn:microsoft.com/office/officeart/2005/8/layout/orgChart1"/>
    <dgm:cxn modelId="{325F99A3-7AB8-534C-8331-E3920E2915E5}" type="presParOf" srcId="{41FBD00F-DBBB-974F-9AAF-2652C6FC2DD3}" destId="{CA5FAD9B-E9EC-D04F-B15A-00ED5B7199F8}" srcOrd="2" destOrd="0" presId="urn:microsoft.com/office/officeart/2005/8/layout/orgChart1"/>
    <dgm:cxn modelId="{4F7163FF-395A-734A-83D4-147563600FFA}" type="presParOf" srcId="{41FBD00F-DBBB-974F-9AAF-2652C6FC2DD3}" destId="{A08F5497-C4FE-0F4B-A004-99181DFED131}" srcOrd="3" destOrd="0" presId="urn:microsoft.com/office/officeart/2005/8/layout/orgChart1"/>
    <dgm:cxn modelId="{3D025EE1-F39F-1548-971E-42BAD68871F2}" type="presParOf" srcId="{A08F5497-C4FE-0F4B-A004-99181DFED131}" destId="{DFFC3835-E465-BD41-A190-ADCF1DFD6299}" srcOrd="0" destOrd="0" presId="urn:microsoft.com/office/officeart/2005/8/layout/orgChart1"/>
    <dgm:cxn modelId="{5EDDEF3B-70D6-AA4A-A81A-E25F739EA7C8}" type="presParOf" srcId="{DFFC3835-E465-BD41-A190-ADCF1DFD6299}" destId="{4145844A-554F-7C4D-996E-5B4A86478B0C}" srcOrd="0" destOrd="0" presId="urn:microsoft.com/office/officeart/2005/8/layout/orgChart1"/>
    <dgm:cxn modelId="{BFA57C88-5C0D-994E-9040-208AEFC7F54A}" type="presParOf" srcId="{DFFC3835-E465-BD41-A190-ADCF1DFD6299}" destId="{735AF116-3230-524E-B5D1-4F36ED85D6DE}" srcOrd="1" destOrd="0" presId="urn:microsoft.com/office/officeart/2005/8/layout/orgChart1"/>
    <dgm:cxn modelId="{6D111F69-307F-3745-8740-4CEBCD5F13A2}" type="presParOf" srcId="{A08F5497-C4FE-0F4B-A004-99181DFED131}" destId="{B6FD8BF6-76F4-144E-9165-92C3AF2DAFE0}" srcOrd="1" destOrd="0" presId="urn:microsoft.com/office/officeart/2005/8/layout/orgChart1"/>
    <dgm:cxn modelId="{6EF47E4D-4CBC-0E49-8682-7B7B5642FEC3}" type="presParOf" srcId="{A08F5497-C4FE-0F4B-A004-99181DFED131}" destId="{48C5B95C-816D-FF4E-8E3A-740AF1C803DF}" srcOrd="2" destOrd="0" presId="urn:microsoft.com/office/officeart/2005/8/layout/orgChart1"/>
    <dgm:cxn modelId="{D2CFD75B-3185-2243-8540-9A284FB0D762}" type="presParOf" srcId="{C45924F1-BA0F-4D45-9744-AA1BF7DB0359}" destId="{8626CD19-C8D3-F440-9F78-390354DEB412}" srcOrd="2" destOrd="0" presId="urn:microsoft.com/office/officeart/2005/8/layout/orgChart1"/>
    <dgm:cxn modelId="{8E37ED82-344A-5A45-A435-466A947FED09}" type="presParOf" srcId="{9591C46B-9D70-944D-BE6D-0F4E9871DDF4}" destId="{F4806FCC-6AB6-AB4A-90C7-6DE9FAF22E94}" srcOrd="8" destOrd="0" presId="urn:microsoft.com/office/officeart/2005/8/layout/orgChart1"/>
    <dgm:cxn modelId="{0F6A5896-0373-814E-B463-F19298D10295}" type="presParOf" srcId="{9591C46B-9D70-944D-BE6D-0F4E9871DDF4}" destId="{D055028C-5F41-A542-BE2E-44FAC9AD1400}" srcOrd="9" destOrd="0" presId="urn:microsoft.com/office/officeart/2005/8/layout/orgChart1"/>
    <dgm:cxn modelId="{85EDB022-67C7-C249-AE30-F5B276956843}" type="presParOf" srcId="{D055028C-5F41-A542-BE2E-44FAC9AD1400}" destId="{D10E388A-4FDC-254C-A54A-6D6EC7A82647}" srcOrd="0" destOrd="0" presId="urn:microsoft.com/office/officeart/2005/8/layout/orgChart1"/>
    <dgm:cxn modelId="{1144C2C2-B577-E542-AE4D-FF3608774C95}" type="presParOf" srcId="{D10E388A-4FDC-254C-A54A-6D6EC7A82647}" destId="{83F57D61-1D6E-D14E-95D6-3892743DBA3C}" srcOrd="0" destOrd="0" presId="urn:microsoft.com/office/officeart/2005/8/layout/orgChart1"/>
    <dgm:cxn modelId="{5B514FC2-DFD8-2245-A304-D0CFB18245BC}" type="presParOf" srcId="{D10E388A-4FDC-254C-A54A-6D6EC7A82647}" destId="{D83276DD-15B6-6940-8DE1-E8925859F3C3}" srcOrd="1" destOrd="0" presId="urn:microsoft.com/office/officeart/2005/8/layout/orgChart1"/>
    <dgm:cxn modelId="{7F97ACFA-11BD-D948-A0D3-223F64AC71BF}" type="presParOf" srcId="{D055028C-5F41-A542-BE2E-44FAC9AD1400}" destId="{15259D71-B634-9E4E-8945-486013896E54}" srcOrd="1" destOrd="0" presId="urn:microsoft.com/office/officeart/2005/8/layout/orgChart1"/>
    <dgm:cxn modelId="{59CBA78C-5164-494F-8AFF-05557094E541}" type="presParOf" srcId="{D055028C-5F41-A542-BE2E-44FAC9AD1400}" destId="{EB50BA81-4734-1B4A-A81B-65AF81DD3570}" srcOrd="2" destOrd="0" presId="urn:microsoft.com/office/officeart/2005/8/layout/orgChart1"/>
    <dgm:cxn modelId="{6101C230-2C6F-3745-90FF-A936ABDDBFC7}" type="presParOf" srcId="{9F5109A6-DD52-8C44-8181-2A1DAB637A41}" destId="{593E98F0-BDAE-EF45-97FA-EAAC59E7CF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4364C8-8AF3-D347-AB5D-D32303816EC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DD30B7-51E1-D64B-AB15-B17C7C81E5CA}">
      <dgm:prSet phldrT="[Text]"/>
      <dgm:spPr>
        <a:ln w="38100">
          <a:noFill/>
        </a:ln>
      </dgm:spPr>
      <dgm:t>
        <a:bodyPr/>
        <a:lstStyle/>
        <a:p>
          <a:r>
            <a:rPr lang="en-US" dirty="0"/>
            <a:t>Main </a:t>
          </a:r>
          <a:r>
            <a:rPr lang="en-US" dirty="0" err="1"/>
            <a:t>Nextflow</a:t>
          </a:r>
          <a:r>
            <a:rPr lang="en-US" dirty="0"/>
            <a:t> Directory</a:t>
          </a:r>
        </a:p>
      </dgm:t>
    </dgm:pt>
    <dgm:pt modelId="{F5629135-D297-6149-9BD8-5770AD661597}" type="parTrans" cxnId="{69E5BA7F-E2BB-B149-9690-8DEF8927B92A}">
      <dgm:prSet/>
      <dgm:spPr/>
      <dgm:t>
        <a:bodyPr/>
        <a:lstStyle/>
        <a:p>
          <a:endParaRPr lang="en-US"/>
        </a:p>
      </dgm:t>
    </dgm:pt>
    <dgm:pt modelId="{F4F3C744-4DFC-9744-9358-46A70A03675C}" type="sibTrans" cxnId="{69E5BA7F-E2BB-B149-9690-8DEF8927B92A}">
      <dgm:prSet/>
      <dgm:spPr/>
      <dgm:t>
        <a:bodyPr/>
        <a:lstStyle/>
        <a:p>
          <a:endParaRPr lang="en-US"/>
        </a:p>
      </dgm:t>
    </dgm:pt>
    <dgm:pt modelId="{C3021199-852E-D24F-A5E1-61DC1E8976CB}">
      <dgm:prSet phldrT="[Text]"/>
      <dgm:spPr>
        <a:ln w="38100">
          <a:solidFill>
            <a:srgbClr val="FF0000"/>
          </a:solidFill>
        </a:ln>
      </dgm:spPr>
      <dgm:t>
        <a:bodyPr/>
        <a:lstStyle/>
        <a:p>
          <a:r>
            <a:rPr lang="en-US" dirty="0" err="1"/>
            <a:t>nextflow_process.nf</a:t>
          </a:r>
          <a:endParaRPr lang="en-US" dirty="0"/>
        </a:p>
      </dgm:t>
    </dgm:pt>
    <dgm:pt modelId="{382818DD-16E1-C648-A0CF-F37B213AE474}" type="parTrans" cxnId="{9E482FCF-3624-BF42-A09A-3DC005AF96C1}">
      <dgm:prSet/>
      <dgm:spPr/>
      <dgm:t>
        <a:bodyPr/>
        <a:lstStyle/>
        <a:p>
          <a:endParaRPr lang="en-US"/>
        </a:p>
      </dgm:t>
    </dgm:pt>
    <dgm:pt modelId="{02BF48B3-7E85-E849-9177-AF3E37731A6B}" type="sibTrans" cxnId="{9E482FCF-3624-BF42-A09A-3DC005AF96C1}">
      <dgm:prSet/>
      <dgm:spPr/>
      <dgm:t>
        <a:bodyPr/>
        <a:lstStyle/>
        <a:p>
          <a:endParaRPr lang="en-US"/>
        </a:p>
      </dgm:t>
    </dgm:pt>
    <dgm:pt modelId="{04569EAE-CE72-6E45-94B9-D86F2D0AEE3B}">
      <dgm:prSet phldrT="[Text]"/>
      <dgm:spPr/>
      <dgm:t>
        <a:bodyPr/>
        <a:lstStyle/>
        <a:p>
          <a:r>
            <a:rPr lang="en-US" dirty="0"/>
            <a:t>containers</a:t>
          </a:r>
        </a:p>
      </dgm:t>
    </dgm:pt>
    <dgm:pt modelId="{2AC9CD79-E07F-9C4E-8DD1-16171BC50A2B}" type="parTrans" cxnId="{CD741938-2A64-AD49-8936-8D23F1D870AF}">
      <dgm:prSet/>
      <dgm:spPr/>
      <dgm:t>
        <a:bodyPr/>
        <a:lstStyle/>
        <a:p>
          <a:endParaRPr lang="en-US"/>
        </a:p>
      </dgm:t>
    </dgm:pt>
    <dgm:pt modelId="{81FBA5A6-932A-5B47-9A42-1B6FE5E04A22}" type="sibTrans" cxnId="{CD741938-2A64-AD49-8936-8D23F1D870AF}">
      <dgm:prSet/>
      <dgm:spPr/>
      <dgm:t>
        <a:bodyPr/>
        <a:lstStyle/>
        <a:p>
          <a:endParaRPr lang="en-US"/>
        </a:p>
      </dgm:t>
    </dgm:pt>
    <dgm:pt modelId="{6D7ECBD4-947B-1B44-BBC9-057821DAD269}">
      <dgm:prSet phldrT="[Text]"/>
      <dgm:spPr/>
      <dgm:t>
        <a:bodyPr/>
        <a:lstStyle/>
        <a:p>
          <a:r>
            <a:rPr lang="en-US" dirty="0" err="1"/>
            <a:t>nextflow.config</a:t>
          </a:r>
          <a:endParaRPr lang="en-US" dirty="0"/>
        </a:p>
      </dgm:t>
    </dgm:pt>
    <dgm:pt modelId="{10838668-8A92-A542-AFE7-565D2A8291C1}" type="parTrans" cxnId="{8CFAD568-2683-4F4D-832E-1AE74D748546}">
      <dgm:prSet/>
      <dgm:spPr/>
      <dgm:t>
        <a:bodyPr/>
        <a:lstStyle/>
        <a:p>
          <a:endParaRPr lang="en-US"/>
        </a:p>
      </dgm:t>
    </dgm:pt>
    <dgm:pt modelId="{9A5ACA51-3C71-3D42-B63C-51CEE1106820}" type="sibTrans" cxnId="{8CFAD568-2683-4F4D-832E-1AE74D748546}">
      <dgm:prSet/>
      <dgm:spPr/>
      <dgm:t>
        <a:bodyPr/>
        <a:lstStyle/>
        <a:p>
          <a:endParaRPr lang="en-US"/>
        </a:p>
      </dgm:t>
    </dgm:pt>
    <dgm:pt modelId="{49D0A71B-F96D-1648-A489-ABBF3CE9FDB8}">
      <dgm:prSet phldrT="[Text]"/>
      <dgm:spPr/>
      <dgm:t>
        <a:bodyPr/>
        <a:lstStyle/>
        <a:p>
          <a:r>
            <a:rPr lang="en-US" dirty="0" err="1"/>
            <a:t>mycontainer.sif</a:t>
          </a:r>
          <a:endParaRPr lang="en-US" dirty="0"/>
        </a:p>
      </dgm:t>
    </dgm:pt>
    <dgm:pt modelId="{DA1FCDF7-B66D-C246-B88D-CE373124A07F}" type="parTrans" cxnId="{8D4D0C55-5AF1-4446-8EA2-55770C244CBC}">
      <dgm:prSet/>
      <dgm:spPr/>
      <dgm:t>
        <a:bodyPr/>
        <a:lstStyle/>
        <a:p>
          <a:endParaRPr lang="en-US"/>
        </a:p>
      </dgm:t>
    </dgm:pt>
    <dgm:pt modelId="{5CCBF34D-BE02-E042-957C-00AAC95D541E}" type="sibTrans" cxnId="{8D4D0C55-5AF1-4446-8EA2-55770C244CBC}">
      <dgm:prSet/>
      <dgm:spPr/>
      <dgm:t>
        <a:bodyPr/>
        <a:lstStyle/>
        <a:p>
          <a:endParaRPr lang="en-US"/>
        </a:p>
      </dgm:t>
    </dgm:pt>
    <dgm:pt modelId="{822C57C4-7D93-0349-A843-3773F78F880B}">
      <dgm:prSet phldrT="[Text]"/>
      <dgm:spPr/>
      <dgm:t>
        <a:bodyPr/>
        <a:lstStyle/>
        <a:p>
          <a:r>
            <a:rPr lang="en-US" dirty="0" err="1"/>
            <a:t>anothercontainer.sif</a:t>
          </a:r>
          <a:endParaRPr lang="en-US" dirty="0"/>
        </a:p>
      </dgm:t>
    </dgm:pt>
    <dgm:pt modelId="{25F563A0-0E70-B147-B11C-E8B5F1D49D5B}" type="parTrans" cxnId="{DB34C802-32A3-CE49-81AB-48B12433B536}">
      <dgm:prSet/>
      <dgm:spPr/>
      <dgm:t>
        <a:bodyPr/>
        <a:lstStyle/>
        <a:p>
          <a:endParaRPr lang="en-US"/>
        </a:p>
      </dgm:t>
    </dgm:pt>
    <dgm:pt modelId="{1EB8F992-DF46-EE4F-A343-83132B2B2896}" type="sibTrans" cxnId="{DB34C802-32A3-CE49-81AB-48B12433B536}">
      <dgm:prSet/>
      <dgm:spPr/>
      <dgm:t>
        <a:bodyPr/>
        <a:lstStyle/>
        <a:p>
          <a:endParaRPr lang="en-US"/>
        </a:p>
      </dgm:t>
    </dgm:pt>
    <dgm:pt modelId="{64E53E74-E03C-3744-B729-EAA6A1C7BBC8}">
      <dgm:prSet phldrT="[Text]"/>
      <dgm:spPr/>
      <dgm:t>
        <a:bodyPr/>
        <a:lstStyle/>
        <a:p>
          <a:r>
            <a:rPr lang="en-US" dirty="0"/>
            <a:t>bin</a:t>
          </a:r>
        </a:p>
      </dgm:t>
    </dgm:pt>
    <dgm:pt modelId="{86C94AA9-40C2-C54B-8210-E4FF339D451E}" type="parTrans" cxnId="{4E220EFC-02AE-3945-8758-3AE1DEE93CA2}">
      <dgm:prSet/>
      <dgm:spPr/>
      <dgm:t>
        <a:bodyPr/>
        <a:lstStyle/>
        <a:p>
          <a:endParaRPr lang="en-US"/>
        </a:p>
      </dgm:t>
    </dgm:pt>
    <dgm:pt modelId="{103C6A13-F4CF-4A41-857D-6F315A76744E}" type="sibTrans" cxnId="{4E220EFC-02AE-3945-8758-3AE1DEE93CA2}">
      <dgm:prSet/>
      <dgm:spPr/>
      <dgm:t>
        <a:bodyPr/>
        <a:lstStyle/>
        <a:p>
          <a:endParaRPr lang="en-US"/>
        </a:p>
      </dgm:t>
    </dgm:pt>
    <dgm:pt modelId="{01DC649A-63D9-6B40-898E-E9EBCD923A53}">
      <dgm:prSet phldrT="[Text]"/>
      <dgm:spPr/>
      <dgm:t>
        <a:bodyPr/>
        <a:lstStyle/>
        <a:p>
          <a:r>
            <a:rPr lang="en-US" dirty="0" err="1"/>
            <a:t>MyPythonScript.py</a:t>
          </a:r>
          <a:endParaRPr lang="en-US" dirty="0"/>
        </a:p>
      </dgm:t>
    </dgm:pt>
    <dgm:pt modelId="{B713CF7E-132E-C242-8F7A-C3BA385DF19A}" type="parTrans" cxnId="{A9535347-4133-C647-BBBA-40F2346E5B5A}">
      <dgm:prSet/>
      <dgm:spPr/>
      <dgm:t>
        <a:bodyPr/>
        <a:lstStyle/>
        <a:p>
          <a:endParaRPr lang="en-US"/>
        </a:p>
      </dgm:t>
    </dgm:pt>
    <dgm:pt modelId="{F7A85516-A2D2-FC4B-9DA3-EB80E31153D7}" type="sibTrans" cxnId="{A9535347-4133-C647-BBBA-40F2346E5B5A}">
      <dgm:prSet/>
      <dgm:spPr/>
      <dgm:t>
        <a:bodyPr/>
        <a:lstStyle/>
        <a:p>
          <a:endParaRPr lang="en-US"/>
        </a:p>
      </dgm:t>
    </dgm:pt>
    <dgm:pt modelId="{7C86C77F-B58C-9C4C-A230-2DFED3B5A240}">
      <dgm:prSet phldrT="[Text]"/>
      <dgm:spPr/>
      <dgm:t>
        <a:bodyPr/>
        <a:lstStyle/>
        <a:p>
          <a:r>
            <a:rPr lang="en-US" dirty="0" err="1"/>
            <a:t>MyRScript.r</a:t>
          </a:r>
          <a:endParaRPr lang="en-US" dirty="0"/>
        </a:p>
      </dgm:t>
    </dgm:pt>
    <dgm:pt modelId="{1C9079EB-9324-7D4B-A30D-F4C7377F81E6}" type="parTrans" cxnId="{DE010C83-2BFD-CE47-AE73-9E3766C2F243}">
      <dgm:prSet/>
      <dgm:spPr/>
      <dgm:t>
        <a:bodyPr/>
        <a:lstStyle/>
        <a:p>
          <a:endParaRPr lang="en-US"/>
        </a:p>
      </dgm:t>
    </dgm:pt>
    <dgm:pt modelId="{27976DCA-6A2D-3541-8427-4536EE3C22CB}" type="sibTrans" cxnId="{DE010C83-2BFD-CE47-AE73-9E3766C2F243}">
      <dgm:prSet/>
      <dgm:spPr/>
      <dgm:t>
        <a:bodyPr/>
        <a:lstStyle/>
        <a:p>
          <a:endParaRPr lang="en-US"/>
        </a:p>
      </dgm:t>
    </dgm:pt>
    <dgm:pt modelId="{08F23CC9-59E0-5C40-8D67-163AF06C3D78}">
      <dgm:prSet phldrT="[Text]"/>
      <dgm:spPr/>
      <dgm:t>
        <a:bodyPr/>
        <a:lstStyle/>
        <a:p>
          <a:r>
            <a:rPr lang="en-US" dirty="0"/>
            <a:t>work</a:t>
          </a:r>
        </a:p>
      </dgm:t>
    </dgm:pt>
    <dgm:pt modelId="{26F41248-B7C5-4547-8F23-626D9551C38E}" type="parTrans" cxnId="{B4109B34-CD27-3E47-B648-A3AFDA985D19}">
      <dgm:prSet/>
      <dgm:spPr/>
    </dgm:pt>
    <dgm:pt modelId="{AC212CEF-DF70-A245-B23E-65D1FDC90D7C}" type="sibTrans" cxnId="{B4109B34-CD27-3E47-B648-A3AFDA985D19}">
      <dgm:prSet/>
      <dgm:spPr/>
    </dgm:pt>
    <dgm:pt modelId="{07C15F5E-7D37-2E41-834F-0DD701D4BC38}" type="pres">
      <dgm:prSet presAssocID="{684364C8-8AF3-D347-AB5D-D32303816E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F5109A6-DD52-8C44-8181-2A1DAB637A41}" type="pres">
      <dgm:prSet presAssocID="{F8DD30B7-51E1-D64B-AB15-B17C7C81E5CA}" presName="hierRoot1" presStyleCnt="0">
        <dgm:presLayoutVars>
          <dgm:hierBranch val="init"/>
        </dgm:presLayoutVars>
      </dgm:prSet>
      <dgm:spPr/>
    </dgm:pt>
    <dgm:pt modelId="{2BCC1B21-74A9-AE40-8DC3-4E87F92BEF31}" type="pres">
      <dgm:prSet presAssocID="{F8DD30B7-51E1-D64B-AB15-B17C7C81E5CA}" presName="rootComposite1" presStyleCnt="0"/>
      <dgm:spPr/>
    </dgm:pt>
    <dgm:pt modelId="{7352AF1C-FC16-CF47-BED5-0908E8438DD3}" type="pres">
      <dgm:prSet presAssocID="{F8DD30B7-51E1-D64B-AB15-B17C7C81E5CA}" presName="rootText1" presStyleLbl="node0" presStyleIdx="0" presStyleCnt="1">
        <dgm:presLayoutVars>
          <dgm:chPref val="3"/>
        </dgm:presLayoutVars>
      </dgm:prSet>
      <dgm:spPr/>
    </dgm:pt>
    <dgm:pt modelId="{51895469-B9CE-9B4B-9B52-8DA4742CB061}" type="pres">
      <dgm:prSet presAssocID="{F8DD30B7-51E1-D64B-AB15-B17C7C81E5CA}" presName="rootConnector1" presStyleLbl="node1" presStyleIdx="0" presStyleCnt="0"/>
      <dgm:spPr/>
    </dgm:pt>
    <dgm:pt modelId="{9591C46B-9D70-944D-BE6D-0F4E9871DDF4}" type="pres">
      <dgm:prSet presAssocID="{F8DD30B7-51E1-D64B-AB15-B17C7C81E5CA}" presName="hierChild2" presStyleCnt="0"/>
      <dgm:spPr/>
    </dgm:pt>
    <dgm:pt modelId="{B82D56B8-8D34-734A-BF65-05D7D32553E5}" type="pres">
      <dgm:prSet presAssocID="{382818DD-16E1-C648-A0CF-F37B213AE474}" presName="Name37" presStyleLbl="parChTrans1D2" presStyleIdx="0" presStyleCnt="5"/>
      <dgm:spPr/>
    </dgm:pt>
    <dgm:pt modelId="{59962E13-3E62-DA48-9165-20603834E2DC}" type="pres">
      <dgm:prSet presAssocID="{C3021199-852E-D24F-A5E1-61DC1E8976CB}" presName="hierRoot2" presStyleCnt="0">
        <dgm:presLayoutVars>
          <dgm:hierBranch val="init"/>
        </dgm:presLayoutVars>
      </dgm:prSet>
      <dgm:spPr/>
    </dgm:pt>
    <dgm:pt modelId="{2786B5B2-C185-D849-99F6-B47AAF0321CD}" type="pres">
      <dgm:prSet presAssocID="{C3021199-852E-D24F-A5E1-61DC1E8976CB}" presName="rootComposite" presStyleCnt="0"/>
      <dgm:spPr/>
    </dgm:pt>
    <dgm:pt modelId="{9F7D3C98-FD14-6445-921A-6CE82D6D3BD0}" type="pres">
      <dgm:prSet presAssocID="{C3021199-852E-D24F-A5E1-61DC1E8976CB}" presName="rootText" presStyleLbl="node2" presStyleIdx="0" presStyleCnt="5">
        <dgm:presLayoutVars>
          <dgm:chPref val="3"/>
        </dgm:presLayoutVars>
      </dgm:prSet>
      <dgm:spPr/>
    </dgm:pt>
    <dgm:pt modelId="{D3D54D69-4769-354A-96B5-0551A91D273F}" type="pres">
      <dgm:prSet presAssocID="{C3021199-852E-D24F-A5E1-61DC1E8976CB}" presName="rootConnector" presStyleLbl="node2" presStyleIdx="0" presStyleCnt="5"/>
      <dgm:spPr/>
    </dgm:pt>
    <dgm:pt modelId="{FD88B308-CB69-CD43-8EC4-CEBCC7BE52BB}" type="pres">
      <dgm:prSet presAssocID="{C3021199-852E-D24F-A5E1-61DC1E8976CB}" presName="hierChild4" presStyleCnt="0"/>
      <dgm:spPr/>
    </dgm:pt>
    <dgm:pt modelId="{829D5C6C-66C1-BF4F-95B9-8CF850ADE161}" type="pres">
      <dgm:prSet presAssocID="{C3021199-852E-D24F-A5E1-61DC1E8976CB}" presName="hierChild5" presStyleCnt="0"/>
      <dgm:spPr/>
    </dgm:pt>
    <dgm:pt modelId="{735C9ED7-6FF6-DB4F-9139-5D86D3DD6027}" type="pres">
      <dgm:prSet presAssocID="{2AC9CD79-E07F-9C4E-8DD1-16171BC50A2B}" presName="Name37" presStyleLbl="parChTrans1D2" presStyleIdx="1" presStyleCnt="5"/>
      <dgm:spPr/>
    </dgm:pt>
    <dgm:pt modelId="{795759C4-632E-694A-8C56-EDD4193E0D09}" type="pres">
      <dgm:prSet presAssocID="{04569EAE-CE72-6E45-94B9-D86F2D0AEE3B}" presName="hierRoot2" presStyleCnt="0">
        <dgm:presLayoutVars>
          <dgm:hierBranch val="init"/>
        </dgm:presLayoutVars>
      </dgm:prSet>
      <dgm:spPr/>
    </dgm:pt>
    <dgm:pt modelId="{AEB7816C-40D3-AE41-ADBC-A15DFFBCF280}" type="pres">
      <dgm:prSet presAssocID="{04569EAE-CE72-6E45-94B9-D86F2D0AEE3B}" presName="rootComposite" presStyleCnt="0"/>
      <dgm:spPr/>
    </dgm:pt>
    <dgm:pt modelId="{16B3F80A-4EA4-D644-BB7E-8B43936A2796}" type="pres">
      <dgm:prSet presAssocID="{04569EAE-CE72-6E45-94B9-D86F2D0AEE3B}" presName="rootText" presStyleLbl="node2" presStyleIdx="1" presStyleCnt="5">
        <dgm:presLayoutVars>
          <dgm:chPref val="3"/>
        </dgm:presLayoutVars>
      </dgm:prSet>
      <dgm:spPr/>
    </dgm:pt>
    <dgm:pt modelId="{77618200-9D12-C14F-B4DC-F6ADD969118B}" type="pres">
      <dgm:prSet presAssocID="{04569EAE-CE72-6E45-94B9-D86F2D0AEE3B}" presName="rootConnector" presStyleLbl="node2" presStyleIdx="1" presStyleCnt="5"/>
      <dgm:spPr/>
    </dgm:pt>
    <dgm:pt modelId="{FC3E30EC-B012-4242-B707-CD4AFA47266B}" type="pres">
      <dgm:prSet presAssocID="{04569EAE-CE72-6E45-94B9-D86F2D0AEE3B}" presName="hierChild4" presStyleCnt="0"/>
      <dgm:spPr/>
    </dgm:pt>
    <dgm:pt modelId="{5A6DB553-BD39-A444-A0D5-0C3949B43742}" type="pres">
      <dgm:prSet presAssocID="{DA1FCDF7-B66D-C246-B88D-CE373124A07F}" presName="Name37" presStyleLbl="parChTrans1D3" presStyleIdx="0" presStyleCnt="4"/>
      <dgm:spPr/>
    </dgm:pt>
    <dgm:pt modelId="{301F2A70-CE9A-BE49-ADD4-DCF7A4F86307}" type="pres">
      <dgm:prSet presAssocID="{49D0A71B-F96D-1648-A489-ABBF3CE9FDB8}" presName="hierRoot2" presStyleCnt="0">
        <dgm:presLayoutVars>
          <dgm:hierBranch val="init"/>
        </dgm:presLayoutVars>
      </dgm:prSet>
      <dgm:spPr/>
    </dgm:pt>
    <dgm:pt modelId="{65DCDEA5-0DB5-0041-962F-B16DCC3D7B7E}" type="pres">
      <dgm:prSet presAssocID="{49D0A71B-F96D-1648-A489-ABBF3CE9FDB8}" presName="rootComposite" presStyleCnt="0"/>
      <dgm:spPr/>
    </dgm:pt>
    <dgm:pt modelId="{EE8CE857-C7AF-2C44-9C72-01E0B969A45C}" type="pres">
      <dgm:prSet presAssocID="{49D0A71B-F96D-1648-A489-ABBF3CE9FDB8}" presName="rootText" presStyleLbl="node3" presStyleIdx="0" presStyleCnt="4">
        <dgm:presLayoutVars>
          <dgm:chPref val="3"/>
        </dgm:presLayoutVars>
      </dgm:prSet>
      <dgm:spPr/>
    </dgm:pt>
    <dgm:pt modelId="{D3C70739-9E5C-E84D-B693-FA43BBBAD52D}" type="pres">
      <dgm:prSet presAssocID="{49D0A71B-F96D-1648-A489-ABBF3CE9FDB8}" presName="rootConnector" presStyleLbl="node3" presStyleIdx="0" presStyleCnt="4"/>
      <dgm:spPr/>
    </dgm:pt>
    <dgm:pt modelId="{19B30C41-2946-094D-836D-30CC3DF51FA5}" type="pres">
      <dgm:prSet presAssocID="{49D0A71B-F96D-1648-A489-ABBF3CE9FDB8}" presName="hierChild4" presStyleCnt="0"/>
      <dgm:spPr/>
    </dgm:pt>
    <dgm:pt modelId="{9E736D43-4CB5-9D4B-A6FE-52353FCD4868}" type="pres">
      <dgm:prSet presAssocID="{49D0A71B-F96D-1648-A489-ABBF3CE9FDB8}" presName="hierChild5" presStyleCnt="0"/>
      <dgm:spPr/>
    </dgm:pt>
    <dgm:pt modelId="{B7ABF807-615C-3742-BC5A-090DCE16BABC}" type="pres">
      <dgm:prSet presAssocID="{25F563A0-0E70-B147-B11C-E8B5F1D49D5B}" presName="Name37" presStyleLbl="parChTrans1D3" presStyleIdx="1" presStyleCnt="4"/>
      <dgm:spPr/>
    </dgm:pt>
    <dgm:pt modelId="{73F6863A-EEE2-AA47-9176-2200E93800A0}" type="pres">
      <dgm:prSet presAssocID="{822C57C4-7D93-0349-A843-3773F78F880B}" presName="hierRoot2" presStyleCnt="0">
        <dgm:presLayoutVars>
          <dgm:hierBranch val="init"/>
        </dgm:presLayoutVars>
      </dgm:prSet>
      <dgm:spPr/>
    </dgm:pt>
    <dgm:pt modelId="{2F82D778-E2EF-5A49-A50E-A9BB05844B6D}" type="pres">
      <dgm:prSet presAssocID="{822C57C4-7D93-0349-A843-3773F78F880B}" presName="rootComposite" presStyleCnt="0"/>
      <dgm:spPr/>
    </dgm:pt>
    <dgm:pt modelId="{726CF0A3-1F9A-2F45-BFE8-529F23F72CB1}" type="pres">
      <dgm:prSet presAssocID="{822C57C4-7D93-0349-A843-3773F78F880B}" presName="rootText" presStyleLbl="node3" presStyleIdx="1" presStyleCnt="4">
        <dgm:presLayoutVars>
          <dgm:chPref val="3"/>
        </dgm:presLayoutVars>
      </dgm:prSet>
      <dgm:spPr/>
    </dgm:pt>
    <dgm:pt modelId="{6F314A64-2B48-6E45-8D3B-DD01939B257B}" type="pres">
      <dgm:prSet presAssocID="{822C57C4-7D93-0349-A843-3773F78F880B}" presName="rootConnector" presStyleLbl="node3" presStyleIdx="1" presStyleCnt="4"/>
      <dgm:spPr/>
    </dgm:pt>
    <dgm:pt modelId="{71EE11E8-5E56-0246-88B5-A5DD57F9BBDB}" type="pres">
      <dgm:prSet presAssocID="{822C57C4-7D93-0349-A843-3773F78F880B}" presName="hierChild4" presStyleCnt="0"/>
      <dgm:spPr/>
    </dgm:pt>
    <dgm:pt modelId="{97D3463A-4432-A04B-AC0D-1672DAC72AD5}" type="pres">
      <dgm:prSet presAssocID="{822C57C4-7D93-0349-A843-3773F78F880B}" presName="hierChild5" presStyleCnt="0"/>
      <dgm:spPr/>
    </dgm:pt>
    <dgm:pt modelId="{C64FBE00-D2FE-CB46-BAFF-87D16F89DFEA}" type="pres">
      <dgm:prSet presAssocID="{04569EAE-CE72-6E45-94B9-D86F2D0AEE3B}" presName="hierChild5" presStyleCnt="0"/>
      <dgm:spPr/>
    </dgm:pt>
    <dgm:pt modelId="{944730C4-9800-2F43-B085-BA22822DA3DF}" type="pres">
      <dgm:prSet presAssocID="{10838668-8A92-A542-AFE7-565D2A8291C1}" presName="Name37" presStyleLbl="parChTrans1D2" presStyleIdx="2" presStyleCnt="5"/>
      <dgm:spPr/>
    </dgm:pt>
    <dgm:pt modelId="{4F57ACD4-7D86-1F40-91D4-A28FE95B37CC}" type="pres">
      <dgm:prSet presAssocID="{6D7ECBD4-947B-1B44-BBC9-057821DAD269}" presName="hierRoot2" presStyleCnt="0">
        <dgm:presLayoutVars>
          <dgm:hierBranch val="init"/>
        </dgm:presLayoutVars>
      </dgm:prSet>
      <dgm:spPr/>
    </dgm:pt>
    <dgm:pt modelId="{80FB753A-6EB8-5B47-82B1-781EEF654AE0}" type="pres">
      <dgm:prSet presAssocID="{6D7ECBD4-947B-1B44-BBC9-057821DAD269}" presName="rootComposite" presStyleCnt="0"/>
      <dgm:spPr/>
    </dgm:pt>
    <dgm:pt modelId="{C9E2643E-76D9-2245-8A81-876D976B0982}" type="pres">
      <dgm:prSet presAssocID="{6D7ECBD4-947B-1B44-BBC9-057821DAD269}" presName="rootText" presStyleLbl="node2" presStyleIdx="2" presStyleCnt="5">
        <dgm:presLayoutVars>
          <dgm:chPref val="3"/>
        </dgm:presLayoutVars>
      </dgm:prSet>
      <dgm:spPr/>
    </dgm:pt>
    <dgm:pt modelId="{7042ADCB-C8AB-8945-8369-CF99C062D1C0}" type="pres">
      <dgm:prSet presAssocID="{6D7ECBD4-947B-1B44-BBC9-057821DAD269}" presName="rootConnector" presStyleLbl="node2" presStyleIdx="2" presStyleCnt="5"/>
      <dgm:spPr/>
    </dgm:pt>
    <dgm:pt modelId="{70A5A888-325C-DA42-9355-0EFCB5F8C20E}" type="pres">
      <dgm:prSet presAssocID="{6D7ECBD4-947B-1B44-BBC9-057821DAD269}" presName="hierChild4" presStyleCnt="0"/>
      <dgm:spPr/>
    </dgm:pt>
    <dgm:pt modelId="{2D21C8C3-808E-4D4A-A364-B0A32384F6F4}" type="pres">
      <dgm:prSet presAssocID="{6D7ECBD4-947B-1B44-BBC9-057821DAD269}" presName="hierChild5" presStyleCnt="0"/>
      <dgm:spPr/>
    </dgm:pt>
    <dgm:pt modelId="{4295BC62-885D-8043-901A-2CA8285C9F63}" type="pres">
      <dgm:prSet presAssocID="{86C94AA9-40C2-C54B-8210-E4FF339D451E}" presName="Name37" presStyleLbl="parChTrans1D2" presStyleIdx="3" presStyleCnt="5"/>
      <dgm:spPr/>
    </dgm:pt>
    <dgm:pt modelId="{C45924F1-BA0F-4D45-9744-AA1BF7DB0359}" type="pres">
      <dgm:prSet presAssocID="{64E53E74-E03C-3744-B729-EAA6A1C7BBC8}" presName="hierRoot2" presStyleCnt="0">
        <dgm:presLayoutVars>
          <dgm:hierBranch val="init"/>
        </dgm:presLayoutVars>
      </dgm:prSet>
      <dgm:spPr/>
    </dgm:pt>
    <dgm:pt modelId="{B08392F2-40D5-4746-AF5E-79A5A930618E}" type="pres">
      <dgm:prSet presAssocID="{64E53E74-E03C-3744-B729-EAA6A1C7BBC8}" presName="rootComposite" presStyleCnt="0"/>
      <dgm:spPr/>
    </dgm:pt>
    <dgm:pt modelId="{AE2EEDB9-1E0D-894C-91C1-4E340FD9CB34}" type="pres">
      <dgm:prSet presAssocID="{64E53E74-E03C-3744-B729-EAA6A1C7BBC8}" presName="rootText" presStyleLbl="node2" presStyleIdx="3" presStyleCnt="5">
        <dgm:presLayoutVars>
          <dgm:chPref val="3"/>
        </dgm:presLayoutVars>
      </dgm:prSet>
      <dgm:spPr/>
    </dgm:pt>
    <dgm:pt modelId="{3651DB5A-F06D-CD4C-B40A-F472E9834752}" type="pres">
      <dgm:prSet presAssocID="{64E53E74-E03C-3744-B729-EAA6A1C7BBC8}" presName="rootConnector" presStyleLbl="node2" presStyleIdx="3" presStyleCnt="5"/>
      <dgm:spPr/>
    </dgm:pt>
    <dgm:pt modelId="{41FBD00F-DBBB-974F-9AAF-2652C6FC2DD3}" type="pres">
      <dgm:prSet presAssocID="{64E53E74-E03C-3744-B729-EAA6A1C7BBC8}" presName="hierChild4" presStyleCnt="0"/>
      <dgm:spPr/>
    </dgm:pt>
    <dgm:pt modelId="{3F94AECF-FD21-F94D-841A-A9A70310C961}" type="pres">
      <dgm:prSet presAssocID="{B713CF7E-132E-C242-8F7A-C3BA385DF19A}" presName="Name37" presStyleLbl="parChTrans1D3" presStyleIdx="2" presStyleCnt="4"/>
      <dgm:spPr/>
    </dgm:pt>
    <dgm:pt modelId="{D6605FD6-7F2D-4144-A7BC-15C3E33FD475}" type="pres">
      <dgm:prSet presAssocID="{01DC649A-63D9-6B40-898E-E9EBCD923A53}" presName="hierRoot2" presStyleCnt="0">
        <dgm:presLayoutVars>
          <dgm:hierBranch val="init"/>
        </dgm:presLayoutVars>
      </dgm:prSet>
      <dgm:spPr/>
    </dgm:pt>
    <dgm:pt modelId="{78DCA422-AFCE-6249-A763-2F11971ED236}" type="pres">
      <dgm:prSet presAssocID="{01DC649A-63D9-6B40-898E-E9EBCD923A53}" presName="rootComposite" presStyleCnt="0"/>
      <dgm:spPr/>
    </dgm:pt>
    <dgm:pt modelId="{407BB72B-DA99-4A40-94B3-B440F86F6BBC}" type="pres">
      <dgm:prSet presAssocID="{01DC649A-63D9-6B40-898E-E9EBCD923A53}" presName="rootText" presStyleLbl="node3" presStyleIdx="2" presStyleCnt="4">
        <dgm:presLayoutVars>
          <dgm:chPref val="3"/>
        </dgm:presLayoutVars>
      </dgm:prSet>
      <dgm:spPr/>
    </dgm:pt>
    <dgm:pt modelId="{AAB864B3-E311-ED41-BA67-160F45AC4509}" type="pres">
      <dgm:prSet presAssocID="{01DC649A-63D9-6B40-898E-E9EBCD923A53}" presName="rootConnector" presStyleLbl="node3" presStyleIdx="2" presStyleCnt="4"/>
      <dgm:spPr/>
    </dgm:pt>
    <dgm:pt modelId="{0551ADF6-95F4-1349-9ED8-39E96F3F7ABA}" type="pres">
      <dgm:prSet presAssocID="{01DC649A-63D9-6B40-898E-E9EBCD923A53}" presName="hierChild4" presStyleCnt="0"/>
      <dgm:spPr/>
    </dgm:pt>
    <dgm:pt modelId="{F92048DE-7A0A-2749-84AC-83B439F5669B}" type="pres">
      <dgm:prSet presAssocID="{01DC649A-63D9-6B40-898E-E9EBCD923A53}" presName="hierChild5" presStyleCnt="0"/>
      <dgm:spPr/>
    </dgm:pt>
    <dgm:pt modelId="{CA5FAD9B-E9EC-D04F-B15A-00ED5B7199F8}" type="pres">
      <dgm:prSet presAssocID="{1C9079EB-9324-7D4B-A30D-F4C7377F81E6}" presName="Name37" presStyleLbl="parChTrans1D3" presStyleIdx="3" presStyleCnt="4"/>
      <dgm:spPr/>
    </dgm:pt>
    <dgm:pt modelId="{A08F5497-C4FE-0F4B-A004-99181DFED131}" type="pres">
      <dgm:prSet presAssocID="{7C86C77F-B58C-9C4C-A230-2DFED3B5A240}" presName="hierRoot2" presStyleCnt="0">
        <dgm:presLayoutVars>
          <dgm:hierBranch val="init"/>
        </dgm:presLayoutVars>
      </dgm:prSet>
      <dgm:spPr/>
    </dgm:pt>
    <dgm:pt modelId="{DFFC3835-E465-BD41-A190-ADCF1DFD6299}" type="pres">
      <dgm:prSet presAssocID="{7C86C77F-B58C-9C4C-A230-2DFED3B5A240}" presName="rootComposite" presStyleCnt="0"/>
      <dgm:spPr/>
    </dgm:pt>
    <dgm:pt modelId="{4145844A-554F-7C4D-996E-5B4A86478B0C}" type="pres">
      <dgm:prSet presAssocID="{7C86C77F-B58C-9C4C-A230-2DFED3B5A240}" presName="rootText" presStyleLbl="node3" presStyleIdx="3" presStyleCnt="4">
        <dgm:presLayoutVars>
          <dgm:chPref val="3"/>
        </dgm:presLayoutVars>
      </dgm:prSet>
      <dgm:spPr/>
    </dgm:pt>
    <dgm:pt modelId="{735AF116-3230-524E-B5D1-4F36ED85D6DE}" type="pres">
      <dgm:prSet presAssocID="{7C86C77F-B58C-9C4C-A230-2DFED3B5A240}" presName="rootConnector" presStyleLbl="node3" presStyleIdx="3" presStyleCnt="4"/>
      <dgm:spPr/>
    </dgm:pt>
    <dgm:pt modelId="{B6FD8BF6-76F4-144E-9165-92C3AF2DAFE0}" type="pres">
      <dgm:prSet presAssocID="{7C86C77F-B58C-9C4C-A230-2DFED3B5A240}" presName="hierChild4" presStyleCnt="0"/>
      <dgm:spPr/>
    </dgm:pt>
    <dgm:pt modelId="{48C5B95C-816D-FF4E-8E3A-740AF1C803DF}" type="pres">
      <dgm:prSet presAssocID="{7C86C77F-B58C-9C4C-A230-2DFED3B5A240}" presName="hierChild5" presStyleCnt="0"/>
      <dgm:spPr/>
    </dgm:pt>
    <dgm:pt modelId="{8626CD19-C8D3-F440-9F78-390354DEB412}" type="pres">
      <dgm:prSet presAssocID="{64E53E74-E03C-3744-B729-EAA6A1C7BBC8}" presName="hierChild5" presStyleCnt="0"/>
      <dgm:spPr/>
    </dgm:pt>
    <dgm:pt modelId="{BBB370D7-5B25-AF43-B56A-A0C86A759E1E}" type="pres">
      <dgm:prSet presAssocID="{26F41248-B7C5-4547-8F23-626D9551C38E}" presName="Name37" presStyleLbl="parChTrans1D2" presStyleIdx="4" presStyleCnt="5"/>
      <dgm:spPr/>
    </dgm:pt>
    <dgm:pt modelId="{0AC718B8-133E-3642-88AC-14F6C0C4B335}" type="pres">
      <dgm:prSet presAssocID="{08F23CC9-59E0-5C40-8D67-163AF06C3D78}" presName="hierRoot2" presStyleCnt="0">
        <dgm:presLayoutVars>
          <dgm:hierBranch val="init"/>
        </dgm:presLayoutVars>
      </dgm:prSet>
      <dgm:spPr/>
    </dgm:pt>
    <dgm:pt modelId="{496460AD-CE32-7441-8A52-47A2961E3409}" type="pres">
      <dgm:prSet presAssocID="{08F23CC9-59E0-5C40-8D67-163AF06C3D78}" presName="rootComposite" presStyleCnt="0"/>
      <dgm:spPr/>
    </dgm:pt>
    <dgm:pt modelId="{C0CD5323-DD0F-424D-89E5-C753CF043313}" type="pres">
      <dgm:prSet presAssocID="{08F23CC9-59E0-5C40-8D67-163AF06C3D78}" presName="rootText" presStyleLbl="node2" presStyleIdx="4" presStyleCnt="5">
        <dgm:presLayoutVars>
          <dgm:chPref val="3"/>
        </dgm:presLayoutVars>
      </dgm:prSet>
      <dgm:spPr/>
    </dgm:pt>
    <dgm:pt modelId="{20D37035-CB1E-314D-8134-E78F2C17E00A}" type="pres">
      <dgm:prSet presAssocID="{08F23CC9-59E0-5C40-8D67-163AF06C3D78}" presName="rootConnector" presStyleLbl="node2" presStyleIdx="4" presStyleCnt="5"/>
      <dgm:spPr/>
    </dgm:pt>
    <dgm:pt modelId="{60F1BA3C-1C74-6542-B561-49F695FE91BE}" type="pres">
      <dgm:prSet presAssocID="{08F23CC9-59E0-5C40-8D67-163AF06C3D78}" presName="hierChild4" presStyleCnt="0"/>
      <dgm:spPr/>
    </dgm:pt>
    <dgm:pt modelId="{D9B613D0-C115-E94A-8186-F5E78E4BFFAC}" type="pres">
      <dgm:prSet presAssocID="{08F23CC9-59E0-5C40-8D67-163AF06C3D78}" presName="hierChild5" presStyleCnt="0"/>
      <dgm:spPr/>
    </dgm:pt>
    <dgm:pt modelId="{593E98F0-BDAE-EF45-97FA-EAAC59E7CF18}" type="pres">
      <dgm:prSet presAssocID="{F8DD30B7-51E1-D64B-AB15-B17C7C81E5CA}" presName="hierChild3" presStyleCnt="0"/>
      <dgm:spPr/>
    </dgm:pt>
  </dgm:ptLst>
  <dgm:cxnLst>
    <dgm:cxn modelId="{DB34C802-32A3-CE49-81AB-48B12433B536}" srcId="{04569EAE-CE72-6E45-94B9-D86F2D0AEE3B}" destId="{822C57C4-7D93-0349-A843-3773F78F880B}" srcOrd="1" destOrd="0" parTransId="{25F563A0-0E70-B147-B11C-E8B5F1D49D5B}" sibTransId="{1EB8F992-DF46-EE4F-A343-83132B2B2896}"/>
    <dgm:cxn modelId="{D1B48403-6C94-7646-A249-AD44299095C9}" type="presOf" srcId="{684364C8-8AF3-D347-AB5D-D32303816ECF}" destId="{07C15F5E-7D37-2E41-834F-0DD701D4BC38}" srcOrd="0" destOrd="0" presId="urn:microsoft.com/office/officeart/2005/8/layout/orgChart1"/>
    <dgm:cxn modelId="{2ABDA005-6DCE-0649-A252-047B673E46AD}" type="presOf" srcId="{10838668-8A92-A542-AFE7-565D2A8291C1}" destId="{944730C4-9800-2F43-B085-BA22822DA3DF}" srcOrd="0" destOrd="0" presId="urn:microsoft.com/office/officeart/2005/8/layout/orgChart1"/>
    <dgm:cxn modelId="{ABE28A08-1BE0-D54A-90BE-5B6ACAB3C68D}" type="presOf" srcId="{7C86C77F-B58C-9C4C-A230-2DFED3B5A240}" destId="{735AF116-3230-524E-B5D1-4F36ED85D6DE}" srcOrd="1" destOrd="0" presId="urn:microsoft.com/office/officeart/2005/8/layout/orgChart1"/>
    <dgm:cxn modelId="{A87EAF0D-CA26-7A41-80EA-91F8CE5790DD}" type="presOf" srcId="{01DC649A-63D9-6B40-898E-E9EBCD923A53}" destId="{AAB864B3-E311-ED41-BA67-160F45AC4509}" srcOrd="1" destOrd="0" presId="urn:microsoft.com/office/officeart/2005/8/layout/orgChart1"/>
    <dgm:cxn modelId="{15BF151D-3EAD-5548-ACCD-947FA92FA990}" type="presOf" srcId="{08F23CC9-59E0-5C40-8D67-163AF06C3D78}" destId="{20D37035-CB1E-314D-8134-E78F2C17E00A}" srcOrd="1" destOrd="0" presId="urn:microsoft.com/office/officeart/2005/8/layout/orgChart1"/>
    <dgm:cxn modelId="{EB3CAA20-8196-E34A-821B-8CC2B5AE83C2}" type="presOf" srcId="{DA1FCDF7-B66D-C246-B88D-CE373124A07F}" destId="{5A6DB553-BD39-A444-A0D5-0C3949B43742}" srcOrd="0" destOrd="0" presId="urn:microsoft.com/office/officeart/2005/8/layout/orgChart1"/>
    <dgm:cxn modelId="{A959E620-B82C-044C-9F25-37D594C5166D}" type="presOf" srcId="{01DC649A-63D9-6B40-898E-E9EBCD923A53}" destId="{407BB72B-DA99-4A40-94B3-B440F86F6BBC}" srcOrd="0" destOrd="0" presId="urn:microsoft.com/office/officeart/2005/8/layout/orgChart1"/>
    <dgm:cxn modelId="{087CA833-4CA9-444F-9A98-5DCC6BCD8D90}" type="presOf" srcId="{26F41248-B7C5-4547-8F23-626D9551C38E}" destId="{BBB370D7-5B25-AF43-B56A-A0C86A759E1E}" srcOrd="0" destOrd="0" presId="urn:microsoft.com/office/officeart/2005/8/layout/orgChart1"/>
    <dgm:cxn modelId="{B4109B34-CD27-3E47-B648-A3AFDA985D19}" srcId="{F8DD30B7-51E1-D64B-AB15-B17C7C81E5CA}" destId="{08F23CC9-59E0-5C40-8D67-163AF06C3D78}" srcOrd="4" destOrd="0" parTransId="{26F41248-B7C5-4547-8F23-626D9551C38E}" sibTransId="{AC212CEF-DF70-A245-B23E-65D1FDC90D7C}"/>
    <dgm:cxn modelId="{CD741938-2A64-AD49-8936-8D23F1D870AF}" srcId="{F8DD30B7-51E1-D64B-AB15-B17C7C81E5CA}" destId="{04569EAE-CE72-6E45-94B9-D86F2D0AEE3B}" srcOrd="1" destOrd="0" parTransId="{2AC9CD79-E07F-9C4E-8DD1-16171BC50A2B}" sibTransId="{81FBA5A6-932A-5B47-9A42-1B6FE5E04A22}"/>
    <dgm:cxn modelId="{D5FF0739-E1D7-B84C-9B60-828F58F9F626}" type="presOf" srcId="{25F563A0-0E70-B147-B11C-E8B5F1D49D5B}" destId="{B7ABF807-615C-3742-BC5A-090DCE16BABC}" srcOrd="0" destOrd="0" presId="urn:microsoft.com/office/officeart/2005/8/layout/orgChart1"/>
    <dgm:cxn modelId="{915CDB3C-51FE-9944-BEC9-66D676A63F73}" type="presOf" srcId="{382818DD-16E1-C648-A0CF-F37B213AE474}" destId="{B82D56B8-8D34-734A-BF65-05D7D32553E5}" srcOrd="0" destOrd="0" presId="urn:microsoft.com/office/officeart/2005/8/layout/orgChart1"/>
    <dgm:cxn modelId="{D5AF8A40-E321-8144-8A8C-81E7AB19933E}" type="presOf" srcId="{F8DD30B7-51E1-D64B-AB15-B17C7C81E5CA}" destId="{7352AF1C-FC16-CF47-BED5-0908E8438DD3}" srcOrd="0" destOrd="0" presId="urn:microsoft.com/office/officeart/2005/8/layout/orgChart1"/>
    <dgm:cxn modelId="{9CD39546-17E4-CA4A-B004-67BA733C590A}" type="presOf" srcId="{6D7ECBD4-947B-1B44-BBC9-057821DAD269}" destId="{7042ADCB-C8AB-8945-8369-CF99C062D1C0}" srcOrd="1" destOrd="0" presId="urn:microsoft.com/office/officeart/2005/8/layout/orgChart1"/>
    <dgm:cxn modelId="{A9535347-4133-C647-BBBA-40F2346E5B5A}" srcId="{64E53E74-E03C-3744-B729-EAA6A1C7BBC8}" destId="{01DC649A-63D9-6B40-898E-E9EBCD923A53}" srcOrd="0" destOrd="0" parTransId="{B713CF7E-132E-C242-8F7A-C3BA385DF19A}" sibTransId="{F7A85516-A2D2-FC4B-9DA3-EB80E31153D7}"/>
    <dgm:cxn modelId="{AB44394E-7DF6-644E-8E07-7D9A5CB19402}" type="presOf" srcId="{B713CF7E-132E-C242-8F7A-C3BA385DF19A}" destId="{3F94AECF-FD21-F94D-841A-A9A70310C961}" srcOrd="0" destOrd="0" presId="urn:microsoft.com/office/officeart/2005/8/layout/orgChart1"/>
    <dgm:cxn modelId="{F5640C53-CF11-204B-8EC1-9644C713A350}" type="presOf" srcId="{64E53E74-E03C-3744-B729-EAA6A1C7BBC8}" destId="{AE2EEDB9-1E0D-894C-91C1-4E340FD9CB34}" srcOrd="0" destOrd="0" presId="urn:microsoft.com/office/officeart/2005/8/layout/orgChart1"/>
    <dgm:cxn modelId="{8D4D0C55-5AF1-4446-8EA2-55770C244CBC}" srcId="{04569EAE-CE72-6E45-94B9-D86F2D0AEE3B}" destId="{49D0A71B-F96D-1648-A489-ABBF3CE9FDB8}" srcOrd="0" destOrd="0" parTransId="{DA1FCDF7-B66D-C246-B88D-CE373124A07F}" sibTransId="{5CCBF34D-BE02-E042-957C-00AAC95D541E}"/>
    <dgm:cxn modelId="{403D8055-0F60-7244-84D9-0E051F871C2C}" type="presOf" srcId="{F8DD30B7-51E1-D64B-AB15-B17C7C81E5CA}" destId="{51895469-B9CE-9B4B-9B52-8DA4742CB061}" srcOrd="1" destOrd="0" presId="urn:microsoft.com/office/officeart/2005/8/layout/orgChart1"/>
    <dgm:cxn modelId="{8CFAD568-2683-4F4D-832E-1AE74D748546}" srcId="{F8DD30B7-51E1-D64B-AB15-B17C7C81E5CA}" destId="{6D7ECBD4-947B-1B44-BBC9-057821DAD269}" srcOrd="2" destOrd="0" parTransId="{10838668-8A92-A542-AFE7-565D2A8291C1}" sibTransId="{9A5ACA51-3C71-3D42-B63C-51CEE1106820}"/>
    <dgm:cxn modelId="{3B1FE77C-8C26-2047-9559-78339A144A65}" type="presOf" srcId="{86C94AA9-40C2-C54B-8210-E4FF339D451E}" destId="{4295BC62-885D-8043-901A-2CA8285C9F63}" srcOrd="0" destOrd="0" presId="urn:microsoft.com/office/officeart/2005/8/layout/orgChart1"/>
    <dgm:cxn modelId="{69E5BA7F-E2BB-B149-9690-8DEF8927B92A}" srcId="{684364C8-8AF3-D347-AB5D-D32303816ECF}" destId="{F8DD30B7-51E1-D64B-AB15-B17C7C81E5CA}" srcOrd="0" destOrd="0" parTransId="{F5629135-D297-6149-9BD8-5770AD661597}" sibTransId="{F4F3C744-4DFC-9744-9358-46A70A03675C}"/>
    <dgm:cxn modelId="{A7097981-977E-9442-93CA-FB5FCB4C349C}" type="presOf" srcId="{49D0A71B-F96D-1648-A489-ABBF3CE9FDB8}" destId="{EE8CE857-C7AF-2C44-9C72-01E0B969A45C}" srcOrd="0" destOrd="0" presId="urn:microsoft.com/office/officeart/2005/8/layout/orgChart1"/>
    <dgm:cxn modelId="{DE010C83-2BFD-CE47-AE73-9E3766C2F243}" srcId="{64E53E74-E03C-3744-B729-EAA6A1C7BBC8}" destId="{7C86C77F-B58C-9C4C-A230-2DFED3B5A240}" srcOrd="1" destOrd="0" parTransId="{1C9079EB-9324-7D4B-A30D-F4C7377F81E6}" sibTransId="{27976DCA-6A2D-3541-8427-4536EE3C22CB}"/>
    <dgm:cxn modelId="{236BB895-EADC-5448-9757-630A9CE413E1}" type="presOf" srcId="{822C57C4-7D93-0349-A843-3773F78F880B}" destId="{726CF0A3-1F9A-2F45-BFE8-529F23F72CB1}" srcOrd="0" destOrd="0" presId="urn:microsoft.com/office/officeart/2005/8/layout/orgChart1"/>
    <dgm:cxn modelId="{AD2D0199-3589-7E41-BB9D-B4D3389D372F}" type="presOf" srcId="{822C57C4-7D93-0349-A843-3773F78F880B}" destId="{6F314A64-2B48-6E45-8D3B-DD01939B257B}" srcOrd="1" destOrd="0" presId="urn:microsoft.com/office/officeart/2005/8/layout/orgChart1"/>
    <dgm:cxn modelId="{DA41AD9C-E351-2E43-9399-328D5D97DAFF}" type="presOf" srcId="{C3021199-852E-D24F-A5E1-61DC1E8976CB}" destId="{9F7D3C98-FD14-6445-921A-6CE82D6D3BD0}" srcOrd="0" destOrd="0" presId="urn:microsoft.com/office/officeart/2005/8/layout/orgChart1"/>
    <dgm:cxn modelId="{DAF20CB0-8D7A-2F4A-934B-221F34E0328D}" type="presOf" srcId="{7C86C77F-B58C-9C4C-A230-2DFED3B5A240}" destId="{4145844A-554F-7C4D-996E-5B4A86478B0C}" srcOrd="0" destOrd="0" presId="urn:microsoft.com/office/officeart/2005/8/layout/orgChart1"/>
    <dgm:cxn modelId="{5AFF5AB3-B56E-3A45-9E07-19B2BD2F6F20}" type="presOf" srcId="{64E53E74-E03C-3744-B729-EAA6A1C7BBC8}" destId="{3651DB5A-F06D-CD4C-B40A-F472E9834752}" srcOrd="1" destOrd="0" presId="urn:microsoft.com/office/officeart/2005/8/layout/orgChart1"/>
    <dgm:cxn modelId="{99B57BC2-4A35-0C4A-8AC3-667E0D795F10}" type="presOf" srcId="{08F23CC9-59E0-5C40-8D67-163AF06C3D78}" destId="{C0CD5323-DD0F-424D-89E5-C753CF043313}" srcOrd="0" destOrd="0" presId="urn:microsoft.com/office/officeart/2005/8/layout/orgChart1"/>
    <dgm:cxn modelId="{F3BB34C3-EEDF-D84D-B1E6-31AE4E29F423}" type="presOf" srcId="{04569EAE-CE72-6E45-94B9-D86F2D0AEE3B}" destId="{16B3F80A-4EA4-D644-BB7E-8B43936A2796}" srcOrd="0" destOrd="0" presId="urn:microsoft.com/office/officeart/2005/8/layout/orgChart1"/>
    <dgm:cxn modelId="{4251EECE-9B39-074C-ACAE-02D54F92BBA5}" type="presOf" srcId="{C3021199-852E-D24F-A5E1-61DC1E8976CB}" destId="{D3D54D69-4769-354A-96B5-0551A91D273F}" srcOrd="1" destOrd="0" presId="urn:microsoft.com/office/officeart/2005/8/layout/orgChart1"/>
    <dgm:cxn modelId="{9E482FCF-3624-BF42-A09A-3DC005AF96C1}" srcId="{F8DD30B7-51E1-D64B-AB15-B17C7C81E5CA}" destId="{C3021199-852E-D24F-A5E1-61DC1E8976CB}" srcOrd="0" destOrd="0" parTransId="{382818DD-16E1-C648-A0CF-F37B213AE474}" sibTransId="{02BF48B3-7E85-E849-9177-AF3E37731A6B}"/>
    <dgm:cxn modelId="{F618FED1-84BC-5949-B8C6-88E8E1711B1F}" type="presOf" srcId="{2AC9CD79-E07F-9C4E-8DD1-16171BC50A2B}" destId="{735C9ED7-6FF6-DB4F-9139-5D86D3DD6027}" srcOrd="0" destOrd="0" presId="urn:microsoft.com/office/officeart/2005/8/layout/orgChart1"/>
    <dgm:cxn modelId="{5E4611DD-2BDD-484F-9A24-A2F5245D2F0C}" type="presOf" srcId="{04569EAE-CE72-6E45-94B9-D86F2D0AEE3B}" destId="{77618200-9D12-C14F-B4DC-F6ADD969118B}" srcOrd="1" destOrd="0" presId="urn:microsoft.com/office/officeart/2005/8/layout/orgChart1"/>
    <dgm:cxn modelId="{41B89FDD-E290-FA48-A6A4-E21FFBB9A555}" type="presOf" srcId="{49D0A71B-F96D-1648-A489-ABBF3CE9FDB8}" destId="{D3C70739-9E5C-E84D-B693-FA43BBBAD52D}" srcOrd="1" destOrd="0" presId="urn:microsoft.com/office/officeart/2005/8/layout/orgChart1"/>
    <dgm:cxn modelId="{1FBB96E9-E01A-284D-AD8D-4DD59F7EB887}" type="presOf" srcId="{1C9079EB-9324-7D4B-A30D-F4C7377F81E6}" destId="{CA5FAD9B-E9EC-D04F-B15A-00ED5B7199F8}" srcOrd="0" destOrd="0" presId="urn:microsoft.com/office/officeart/2005/8/layout/orgChart1"/>
    <dgm:cxn modelId="{4E220EFC-02AE-3945-8758-3AE1DEE93CA2}" srcId="{F8DD30B7-51E1-D64B-AB15-B17C7C81E5CA}" destId="{64E53E74-E03C-3744-B729-EAA6A1C7BBC8}" srcOrd="3" destOrd="0" parTransId="{86C94AA9-40C2-C54B-8210-E4FF339D451E}" sibTransId="{103C6A13-F4CF-4A41-857D-6F315A76744E}"/>
    <dgm:cxn modelId="{37D039FD-CA8A-FB42-9028-B22D57E2F200}" type="presOf" srcId="{6D7ECBD4-947B-1B44-BBC9-057821DAD269}" destId="{C9E2643E-76D9-2245-8A81-876D976B0982}" srcOrd="0" destOrd="0" presId="urn:microsoft.com/office/officeart/2005/8/layout/orgChart1"/>
    <dgm:cxn modelId="{639086C2-7D46-4644-8CD9-D2CA8BE953D7}" type="presParOf" srcId="{07C15F5E-7D37-2E41-834F-0DD701D4BC38}" destId="{9F5109A6-DD52-8C44-8181-2A1DAB637A41}" srcOrd="0" destOrd="0" presId="urn:microsoft.com/office/officeart/2005/8/layout/orgChart1"/>
    <dgm:cxn modelId="{DDCB968D-1506-6E48-A8A4-C029DE023A47}" type="presParOf" srcId="{9F5109A6-DD52-8C44-8181-2A1DAB637A41}" destId="{2BCC1B21-74A9-AE40-8DC3-4E87F92BEF31}" srcOrd="0" destOrd="0" presId="urn:microsoft.com/office/officeart/2005/8/layout/orgChart1"/>
    <dgm:cxn modelId="{8A309DC2-4732-6D4E-BD85-C361E2895125}" type="presParOf" srcId="{2BCC1B21-74A9-AE40-8DC3-4E87F92BEF31}" destId="{7352AF1C-FC16-CF47-BED5-0908E8438DD3}" srcOrd="0" destOrd="0" presId="urn:microsoft.com/office/officeart/2005/8/layout/orgChart1"/>
    <dgm:cxn modelId="{5DD65118-1C44-4242-A7E0-6FF5E9A85D5C}" type="presParOf" srcId="{2BCC1B21-74A9-AE40-8DC3-4E87F92BEF31}" destId="{51895469-B9CE-9B4B-9B52-8DA4742CB061}" srcOrd="1" destOrd="0" presId="urn:microsoft.com/office/officeart/2005/8/layout/orgChart1"/>
    <dgm:cxn modelId="{01D3F278-A105-1541-8CAA-5C90233C708F}" type="presParOf" srcId="{9F5109A6-DD52-8C44-8181-2A1DAB637A41}" destId="{9591C46B-9D70-944D-BE6D-0F4E9871DDF4}" srcOrd="1" destOrd="0" presId="urn:microsoft.com/office/officeart/2005/8/layout/orgChart1"/>
    <dgm:cxn modelId="{6A0AEC18-5B8C-D649-BA5C-105D5CA2FF76}" type="presParOf" srcId="{9591C46B-9D70-944D-BE6D-0F4E9871DDF4}" destId="{B82D56B8-8D34-734A-BF65-05D7D32553E5}" srcOrd="0" destOrd="0" presId="urn:microsoft.com/office/officeart/2005/8/layout/orgChart1"/>
    <dgm:cxn modelId="{EC3C3D5C-74B6-9E43-8681-EF073B5B7321}" type="presParOf" srcId="{9591C46B-9D70-944D-BE6D-0F4E9871DDF4}" destId="{59962E13-3E62-DA48-9165-20603834E2DC}" srcOrd="1" destOrd="0" presId="urn:microsoft.com/office/officeart/2005/8/layout/orgChart1"/>
    <dgm:cxn modelId="{AABFE51A-6E24-6549-8ADF-AC1C5CA2D2CD}" type="presParOf" srcId="{59962E13-3E62-DA48-9165-20603834E2DC}" destId="{2786B5B2-C185-D849-99F6-B47AAF0321CD}" srcOrd="0" destOrd="0" presId="urn:microsoft.com/office/officeart/2005/8/layout/orgChart1"/>
    <dgm:cxn modelId="{50C9DE7F-A193-B244-BE29-8DC0396004F8}" type="presParOf" srcId="{2786B5B2-C185-D849-99F6-B47AAF0321CD}" destId="{9F7D3C98-FD14-6445-921A-6CE82D6D3BD0}" srcOrd="0" destOrd="0" presId="urn:microsoft.com/office/officeart/2005/8/layout/orgChart1"/>
    <dgm:cxn modelId="{547FC1B7-028E-C847-8B16-6F6C9A953A72}" type="presParOf" srcId="{2786B5B2-C185-D849-99F6-B47AAF0321CD}" destId="{D3D54D69-4769-354A-96B5-0551A91D273F}" srcOrd="1" destOrd="0" presId="urn:microsoft.com/office/officeart/2005/8/layout/orgChart1"/>
    <dgm:cxn modelId="{F9BAC6F4-5141-3845-A57D-660517672A6C}" type="presParOf" srcId="{59962E13-3E62-DA48-9165-20603834E2DC}" destId="{FD88B308-CB69-CD43-8EC4-CEBCC7BE52BB}" srcOrd="1" destOrd="0" presId="urn:microsoft.com/office/officeart/2005/8/layout/orgChart1"/>
    <dgm:cxn modelId="{0296BCE7-C790-114B-B170-C9DC8B00085E}" type="presParOf" srcId="{59962E13-3E62-DA48-9165-20603834E2DC}" destId="{829D5C6C-66C1-BF4F-95B9-8CF850ADE161}" srcOrd="2" destOrd="0" presId="urn:microsoft.com/office/officeart/2005/8/layout/orgChart1"/>
    <dgm:cxn modelId="{2A97CCCF-B64F-524A-94C1-9B42B707B17D}" type="presParOf" srcId="{9591C46B-9D70-944D-BE6D-0F4E9871DDF4}" destId="{735C9ED7-6FF6-DB4F-9139-5D86D3DD6027}" srcOrd="2" destOrd="0" presId="urn:microsoft.com/office/officeart/2005/8/layout/orgChart1"/>
    <dgm:cxn modelId="{85145B02-2596-2742-AA01-2F4281C01E42}" type="presParOf" srcId="{9591C46B-9D70-944D-BE6D-0F4E9871DDF4}" destId="{795759C4-632E-694A-8C56-EDD4193E0D09}" srcOrd="3" destOrd="0" presId="urn:microsoft.com/office/officeart/2005/8/layout/orgChart1"/>
    <dgm:cxn modelId="{BDE32E62-1016-1540-9796-84EEF12F8B08}" type="presParOf" srcId="{795759C4-632E-694A-8C56-EDD4193E0D09}" destId="{AEB7816C-40D3-AE41-ADBC-A15DFFBCF280}" srcOrd="0" destOrd="0" presId="urn:microsoft.com/office/officeart/2005/8/layout/orgChart1"/>
    <dgm:cxn modelId="{14EB4E0E-9566-B140-AAA6-7B0F45EDCE38}" type="presParOf" srcId="{AEB7816C-40D3-AE41-ADBC-A15DFFBCF280}" destId="{16B3F80A-4EA4-D644-BB7E-8B43936A2796}" srcOrd="0" destOrd="0" presId="urn:microsoft.com/office/officeart/2005/8/layout/orgChart1"/>
    <dgm:cxn modelId="{772976D7-42BD-694A-AAEE-A4BC864D3ACA}" type="presParOf" srcId="{AEB7816C-40D3-AE41-ADBC-A15DFFBCF280}" destId="{77618200-9D12-C14F-B4DC-F6ADD969118B}" srcOrd="1" destOrd="0" presId="urn:microsoft.com/office/officeart/2005/8/layout/orgChart1"/>
    <dgm:cxn modelId="{E0C47368-8316-384A-8D43-E4E9C49F4571}" type="presParOf" srcId="{795759C4-632E-694A-8C56-EDD4193E0D09}" destId="{FC3E30EC-B012-4242-B707-CD4AFA47266B}" srcOrd="1" destOrd="0" presId="urn:microsoft.com/office/officeart/2005/8/layout/orgChart1"/>
    <dgm:cxn modelId="{AF79AADB-EAE5-AD42-BC80-649ED94DB594}" type="presParOf" srcId="{FC3E30EC-B012-4242-B707-CD4AFA47266B}" destId="{5A6DB553-BD39-A444-A0D5-0C3949B43742}" srcOrd="0" destOrd="0" presId="urn:microsoft.com/office/officeart/2005/8/layout/orgChart1"/>
    <dgm:cxn modelId="{34529052-989A-BA49-8526-F72B149BB2B0}" type="presParOf" srcId="{FC3E30EC-B012-4242-B707-CD4AFA47266B}" destId="{301F2A70-CE9A-BE49-ADD4-DCF7A4F86307}" srcOrd="1" destOrd="0" presId="urn:microsoft.com/office/officeart/2005/8/layout/orgChart1"/>
    <dgm:cxn modelId="{4B5934A4-F0A1-A447-96A2-A6250837740D}" type="presParOf" srcId="{301F2A70-CE9A-BE49-ADD4-DCF7A4F86307}" destId="{65DCDEA5-0DB5-0041-962F-B16DCC3D7B7E}" srcOrd="0" destOrd="0" presId="urn:microsoft.com/office/officeart/2005/8/layout/orgChart1"/>
    <dgm:cxn modelId="{2407C7D8-7B0E-B441-A622-FA7F411FBC55}" type="presParOf" srcId="{65DCDEA5-0DB5-0041-962F-B16DCC3D7B7E}" destId="{EE8CE857-C7AF-2C44-9C72-01E0B969A45C}" srcOrd="0" destOrd="0" presId="urn:microsoft.com/office/officeart/2005/8/layout/orgChart1"/>
    <dgm:cxn modelId="{AB368317-3EEC-1448-B8B2-95A26D2C5529}" type="presParOf" srcId="{65DCDEA5-0DB5-0041-962F-B16DCC3D7B7E}" destId="{D3C70739-9E5C-E84D-B693-FA43BBBAD52D}" srcOrd="1" destOrd="0" presId="urn:microsoft.com/office/officeart/2005/8/layout/orgChart1"/>
    <dgm:cxn modelId="{6DE74BA5-F544-694D-AF73-CDF309BF518D}" type="presParOf" srcId="{301F2A70-CE9A-BE49-ADD4-DCF7A4F86307}" destId="{19B30C41-2946-094D-836D-30CC3DF51FA5}" srcOrd="1" destOrd="0" presId="urn:microsoft.com/office/officeart/2005/8/layout/orgChart1"/>
    <dgm:cxn modelId="{4CAA2AFF-83AC-E74E-9390-EBE9A9A8AA06}" type="presParOf" srcId="{301F2A70-CE9A-BE49-ADD4-DCF7A4F86307}" destId="{9E736D43-4CB5-9D4B-A6FE-52353FCD4868}" srcOrd="2" destOrd="0" presId="urn:microsoft.com/office/officeart/2005/8/layout/orgChart1"/>
    <dgm:cxn modelId="{63B1C0C9-7F55-654E-A1D9-BC572D84BB77}" type="presParOf" srcId="{FC3E30EC-B012-4242-B707-CD4AFA47266B}" destId="{B7ABF807-615C-3742-BC5A-090DCE16BABC}" srcOrd="2" destOrd="0" presId="urn:microsoft.com/office/officeart/2005/8/layout/orgChart1"/>
    <dgm:cxn modelId="{797A16A2-1CF8-6542-9D63-DFCDED248861}" type="presParOf" srcId="{FC3E30EC-B012-4242-B707-CD4AFA47266B}" destId="{73F6863A-EEE2-AA47-9176-2200E93800A0}" srcOrd="3" destOrd="0" presId="urn:microsoft.com/office/officeart/2005/8/layout/orgChart1"/>
    <dgm:cxn modelId="{2C25C7CA-54FA-1C46-A2A9-6C73FC886E27}" type="presParOf" srcId="{73F6863A-EEE2-AA47-9176-2200E93800A0}" destId="{2F82D778-E2EF-5A49-A50E-A9BB05844B6D}" srcOrd="0" destOrd="0" presId="urn:microsoft.com/office/officeart/2005/8/layout/orgChart1"/>
    <dgm:cxn modelId="{FBB46527-DB3F-8C4D-890D-6DB7E07775C2}" type="presParOf" srcId="{2F82D778-E2EF-5A49-A50E-A9BB05844B6D}" destId="{726CF0A3-1F9A-2F45-BFE8-529F23F72CB1}" srcOrd="0" destOrd="0" presId="urn:microsoft.com/office/officeart/2005/8/layout/orgChart1"/>
    <dgm:cxn modelId="{5A20BDC8-4FFE-4E45-9753-07927A03B8B5}" type="presParOf" srcId="{2F82D778-E2EF-5A49-A50E-A9BB05844B6D}" destId="{6F314A64-2B48-6E45-8D3B-DD01939B257B}" srcOrd="1" destOrd="0" presId="urn:microsoft.com/office/officeart/2005/8/layout/orgChart1"/>
    <dgm:cxn modelId="{ED9F0B8E-A8F2-854A-A084-C6ACFF347286}" type="presParOf" srcId="{73F6863A-EEE2-AA47-9176-2200E93800A0}" destId="{71EE11E8-5E56-0246-88B5-A5DD57F9BBDB}" srcOrd="1" destOrd="0" presId="urn:microsoft.com/office/officeart/2005/8/layout/orgChart1"/>
    <dgm:cxn modelId="{522BE2F2-D37A-0443-8BE8-2CCBF4ADB8E2}" type="presParOf" srcId="{73F6863A-EEE2-AA47-9176-2200E93800A0}" destId="{97D3463A-4432-A04B-AC0D-1672DAC72AD5}" srcOrd="2" destOrd="0" presId="urn:microsoft.com/office/officeart/2005/8/layout/orgChart1"/>
    <dgm:cxn modelId="{4292E9B8-33A6-4048-A298-43D59B3D34A6}" type="presParOf" srcId="{795759C4-632E-694A-8C56-EDD4193E0D09}" destId="{C64FBE00-D2FE-CB46-BAFF-87D16F89DFEA}" srcOrd="2" destOrd="0" presId="urn:microsoft.com/office/officeart/2005/8/layout/orgChart1"/>
    <dgm:cxn modelId="{B289E5FB-8152-D24C-AB98-470915C9B159}" type="presParOf" srcId="{9591C46B-9D70-944D-BE6D-0F4E9871DDF4}" destId="{944730C4-9800-2F43-B085-BA22822DA3DF}" srcOrd="4" destOrd="0" presId="urn:microsoft.com/office/officeart/2005/8/layout/orgChart1"/>
    <dgm:cxn modelId="{776BB77D-1A8C-EA47-9E1A-C967114E4B78}" type="presParOf" srcId="{9591C46B-9D70-944D-BE6D-0F4E9871DDF4}" destId="{4F57ACD4-7D86-1F40-91D4-A28FE95B37CC}" srcOrd="5" destOrd="0" presId="urn:microsoft.com/office/officeart/2005/8/layout/orgChart1"/>
    <dgm:cxn modelId="{C5161EED-D0F5-7641-81B2-6843800A85D6}" type="presParOf" srcId="{4F57ACD4-7D86-1F40-91D4-A28FE95B37CC}" destId="{80FB753A-6EB8-5B47-82B1-781EEF654AE0}" srcOrd="0" destOrd="0" presId="urn:microsoft.com/office/officeart/2005/8/layout/orgChart1"/>
    <dgm:cxn modelId="{AB0EAB38-B362-214A-8671-134CFFE35521}" type="presParOf" srcId="{80FB753A-6EB8-5B47-82B1-781EEF654AE0}" destId="{C9E2643E-76D9-2245-8A81-876D976B0982}" srcOrd="0" destOrd="0" presId="urn:microsoft.com/office/officeart/2005/8/layout/orgChart1"/>
    <dgm:cxn modelId="{500E824D-48D0-EF41-8981-8719D4C75E89}" type="presParOf" srcId="{80FB753A-6EB8-5B47-82B1-781EEF654AE0}" destId="{7042ADCB-C8AB-8945-8369-CF99C062D1C0}" srcOrd="1" destOrd="0" presId="urn:microsoft.com/office/officeart/2005/8/layout/orgChart1"/>
    <dgm:cxn modelId="{05015F36-3C22-864E-B3CB-70D6EEDEE0DA}" type="presParOf" srcId="{4F57ACD4-7D86-1F40-91D4-A28FE95B37CC}" destId="{70A5A888-325C-DA42-9355-0EFCB5F8C20E}" srcOrd="1" destOrd="0" presId="urn:microsoft.com/office/officeart/2005/8/layout/orgChart1"/>
    <dgm:cxn modelId="{94FE4114-933A-4F48-BC68-5B27F87E31AA}" type="presParOf" srcId="{4F57ACD4-7D86-1F40-91D4-A28FE95B37CC}" destId="{2D21C8C3-808E-4D4A-A364-B0A32384F6F4}" srcOrd="2" destOrd="0" presId="urn:microsoft.com/office/officeart/2005/8/layout/orgChart1"/>
    <dgm:cxn modelId="{A5DBE013-B42B-EB43-AA1D-D12D18F75F4B}" type="presParOf" srcId="{9591C46B-9D70-944D-BE6D-0F4E9871DDF4}" destId="{4295BC62-885D-8043-901A-2CA8285C9F63}" srcOrd="6" destOrd="0" presId="urn:microsoft.com/office/officeart/2005/8/layout/orgChart1"/>
    <dgm:cxn modelId="{1819F04C-F408-D440-A7C5-AC15A24C8ACE}" type="presParOf" srcId="{9591C46B-9D70-944D-BE6D-0F4E9871DDF4}" destId="{C45924F1-BA0F-4D45-9744-AA1BF7DB0359}" srcOrd="7" destOrd="0" presId="urn:microsoft.com/office/officeart/2005/8/layout/orgChart1"/>
    <dgm:cxn modelId="{D291DD02-BD28-E542-9450-75D038F8CA01}" type="presParOf" srcId="{C45924F1-BA0F-4D45-9744-AA1BF7DB0359}" destId="{B08392F2-40D5-4746-AF5E-79A5A930618E}" srcOrd="0" destOrd="0" presId="urn:microsoft.com/office/officeart/2005/8/layout/orgChart1"/>
    <dgm:cxn modelId="{BB75B8A0-AB6C-E143-AB23-C7868E1D4056}" type="presParOf" srcId="{B08392F2-40D5-4746-AF5E-79A5A930618E}" destId="{AE2EEDB9-1E0D-894C-91C1-4E340FD9CB34}" srcOrd="0" destOrd="0" presId="urn:microsoft.com/office/officeart/2005/8/layout/orgChart1"/>
    <dgm:cxn modelId="{AE450F7F-38BF-BE4A-9715-8631B18677FC}" type="presParOf" srcId="{B08392F2-40D5-4746-AF5E-79A5A930618E}" destId="{3651DB5A-F06D-CD4C-B40A-F472E9834752}" srcOrd="1" destOrd="0" presId="urn:microsoft.com/office/officeart/2005/8/layout/orgChart1"/>
    <dgm:cxn modelId="{99BFDDBC-0FBB-C947-B0E2-BE141E8DD85D}" type="presParOf" srcId="{C45924F1-BA0F-4D45-9744-AA1BF7DB0359}" destId="{41FBD00F-DBBB-974F-9AAF-2652C6FC2DD3}" srcOrd="1" destOrd="0" presId="urn:microsoft.com/office/officeart/2005/8/layout/orgChart1"/>
    <dgm:cxn modelId="{B0885319-C259-F645-9A48-606F2DFF332A}" type="presParOf" srcId="{41FBD00F-DBBB-974F-9AAF-2652C6FC2DD3}" destId="{3F94AECF-FD21-F94D-841A-A9A70310C961}" srcOrd="0" destOrd="0" presId="urn:microsoft.com/office/officeart/2005/8/layout/orgChart1"/>
    <dgm:cxn modelId="{3B4945E9-1BBB-974E-A158-3B195A631FF8}" type="presParOf" srcId="{41FBD00F-DBBB-974F-9AAF-2652C6FC2DD3}" destId="{D6605FD6-7F2D-4144-A7BC-15C3E33FD475}" srcOrd="1" destOrd="0" presId="urn:microsoft.com/office/officeart/2005/8/layout/orgChart1"/>
    <dgm:cxn modelId="{6B932450-7590-4D4F-9A4B-0295B058071C}" type="presParOf" srcId="{D6605FD6-7F2D-4144-A7BC-15C3E33FD475}" destId="{78DCA422-AFCE-6249-A763-2F11971ED236}" srcOrd="0" destOrd="0" presId="urn:microsoft.com/office/officeart/2005/8/layout/orgChart1"/>
    <dgm:cxn modelId="{048F62E9-C868-8A4E-99F8-B80B9852DDD0}" type="presParOf" srcId="{78DCA422-AFCE-6249-A763-2F11971ED236}" destId="{407BB72B-DA99-4A40-94B3-B440F86F6BBC}" srcOrd="0" destOrd="0" presId="urn:microsoft.com/office/officeart/2005/8/layout/orgChart1"/>
    <dgm:cxn modelId="{C3C88E88-5490-3C40-A5F9-67FD96B41C9F}" type="presParOf" srcId="{78DCA422-AFCE-6249-A763-2F11971ED236}" destId="{AAB864B3-E311-ED41-BA67-160F45AC4509}" srcOrd="1" destOrd="0" presId="urn:microsoft.com/office/officeart/2005/8/layout/orgChart1"/>
    <dgm:cxn modelId="{7977F530-70AF-6F49-B92D-0BB4268B2F08}" type="presParOf" srcId="{D6605FD6-7F2D-4144-A7BC-15C3E33FD475}" destId="{0551ADF6-95F4-1349-9ED8-39E96F3F7ABA}" srcOrd="1" destOrd="0" presId="urn:microsoft.com/office/officeart/2005/8/layout/orgChart1"/>
    <dgm:cxn modelId="{CA16565F-4D90-BA4F-A50A-1EC1CA083757}" type="presParOf" srcId="{D6605FD6-7F2D-4144-A7BC-15C3E33FD475}" destId="{F92048DE-7A0A-2749-84AC-83B439F5669B}" srcOrd="2" destOrd="0" presId="urn:microsoft.com/office/officeart/2005/8/layout/orgChart1"/>
    <dgm:cxn modelId="{325F99A3-7AB8-534C-8331-E3920E2915E5}" type="presParOf" srcId="{41FBD00F-DBBB-974F-9AAF-2652C6FC2DD3}" destId="{CA5FAD9B-E9EC-D04F-B15A-00ED5B7199F8}" srcOrd="2" destOrd="0" presId="urn:microsoft.com/office/officeart/2005/8/layout/orgChart1"/>
    <dgm:cxn modelId="{4F7163FF-395A-734A-83D4-147563600FFA}" type="presParOf" srcId="{41FBD00F-DBBB-974F-9AAF-2652C6FC2DD3}" destId="{A08F5497-C4FE-0F4B-A004-99181DFED131}" srcOrd="3" destOrd="0" presId="urn:microsoft.com/office/officeart/2005/8/layout/orgChart1"/>
    <dgm:cxn modelId="{3D025EE1-F39F-1548-971E-42BAD68871F2}" type="presParOf" srcId="{A08F5497-C4FE-0F4B-A004-99181DFED131}" destId="{DFFC3835-E465-BD41-A190-ADCF1DFD6299}" srcOrd="0" destOrd="0" presId="urn:microsoft.com/office/officeart/2005/8/layout/orgChart1"/>
    <dgm:cxn modelId="{5EDDEF3B-70D6-AA4A-A81A-E25F739EA7C8}" type="presParOf" srcId="{DFFC3835-E465-BD41-A190-ADCF1DFD6299}" destId="{4145844A-554F-7C4D-996E-5B4A86478B0C}" srcOrd="0" destOrd="0" presId="urn:microsoft.com/office/officeart/2005/8/layout/orgChart1"/>
    <dgm:cxn modelId="{BFA57C88-5C0D-994E-9040-208AEFC7F54A}" type="presParOf" srcId="{DFFC3835-E465-BD41-A190-ADCF1DFD6299}" destId="{735AF116-3230-524E-B5D1-4F36ED85D6DE}" srcOrd="1" destOrd="0" presId="urn:microsoft.com/office/officeart/2005/8/layout/orgChart1"/>
    <dgm:cxn modelId="{6D111F69-307F-3745-8740-4CEBCD5F13A2}" type="presParOf" srcId="{A08F5497-C4FE-0F4B-A004-99181DFED131}" destId="{B6FD8BF6-76F4-144E-9165-92C3AF2DAFE0}" srcOrd="1" destOrd="0" presId="urn:microsoft.com/office/officeart/2005/8/layout/orgChart1"/>
    <dgm:cxn modelId="{6EF47E4D-4CBC-0E49-8682-7B7B5642FEC3}" type="presParOf" srcId="{A08F5497-C4FE-0F4B-A004-99181DFED131}" destId="{48C5B95C-816D-FF4E-8E3A-740AF1C803DF}" srcOrd="2" destOrd="0" presId="urn:microsoft.com/office/officeart/2005/8/layout/orgChart1"/>
    <dgm:cxn modelId="{D2CFD75B-3185-2243-8540-9A284FB0D762}" type="presParOf" srcId="{C45924F1-BA0F-4D45-9744-AA1BF7DB0359}" destId="{8626CD19-C8D3-F440-9F78-390354DEB412}" srcOrd="2" destOrd="0" presId="urn:microsoft.com/office/officeart/2005/8/layout/orgChart1"/>
    <dgm:cxn modelId="{7886CD46-9C14-5945-B950-CC59EDB52B59}" type="presParOf" srcId="{9591C46B-9D70-944D-BE6D-0F4E9871DDF4}" destId="{BBB370D7-5B25-AF43-B56A-A0C86A759E1E}" srcOrd="8" destOrd="0" presId="urn:microsoft.com/office/officeart/2005/8/layout/orgChart1"/>
    <dgm:cxn modelId="{D8142C31-1D61-1140-8AFF-AFD68FA579D4}" type="presParOf" srcId="{9591C46B-9D70-944D-BE6D-0F4E9871DDF4}" destId="{0AC718B8-133E-3642-88AC-14F6C0C4B335}" srcOrd="9" destOrd="0" presId="urn:microsoft.com/office/officeart/2005/8/layout/orgChart1"/>
    <dgm:cxn modelId="{6A2122FB-12FA-7949-8860-2BD3343FF740}" type="presParOf" srcId="{0AC718B8-133E-3642-88AC-14F6C0C4B335}" destId="{496460AD-CE32-7441-8A52-47A2961E3409}" srcOrd="0" destOrd="0" presId="urn:microsoft.com/office/officeart/2005/8/layout/orgChart1"/>
    <dgm:cxn modelId="{133A95B9-03CF-A546-B5E5-173E9EDF58B6}" type="presParOf" srcId="{496460AD-CE32-7441-8A52-47A2961E3409}" destId="{C0CD5323-DD0F-424D-89E5-C753CF043313}" srcOrd="0" destOrd="0" presId="urn:microsoft.com/office/officeart/2005/8/layout/orgChart1"/>
    <dgm:cxn modelId="{F069CB44-311D-1C41-89AE-4E01A48537F0}" type="presParOf" srcId="{496460AD-CE32-7441-8A52-47A2961E3409}" destId="{20D37035-CB1E-314D-8134-E78F2C17E00A}" srcOrd="1" destOrd="0" presId="urn:microsoft.com/office/officeart/2005/8/layout/orgChart1"/>
    <dgm:cxn modelId="{D7EE25C2-D4F7-6941-916A-7695A50C3510}" type="presParOf" srcId="{0AC718B8-133E-3642-88AC-14F6C0C4B335}" destId="{60F1BA3C-1C74-6542-B561-49F695FE91BE}" srcOrd="1" destOrd="0" presId="urn:microsoft.com/office/officeart/2005/8/layout/orgChart1"/>
    <dgm:cxn modelId="{EE07169D-1CDC-D44F-8EF6-6A953DD9B216}" type="presParOf" srcId="{0AC718B8-133E-3642-88AC-14F6C0C4B335}" destId="{D9B613D0-C115-E94A-8186-F5E78E4BFFAC}" srcOrd="2" destOrd="0" presId="urn:microsoft.com/office/officeart/2005/8/layout/orgChart1"/>
    <dgm:cxn modelId="{6101C230-2C6F-3745-90FF-A936ABDDBFC7}" type="presParOf" srcId="{9F5109A6-DD52-8C44-8181-2A1DAB637A41}" destId="{593E98F0-BDAE-EF45-97FA-EAAC59E7CF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4364C8-8AF3-D347-AB5D-D32303816EC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DD30B7-51E1-D64B-AB15-B17C7C81E5CA}">
      <dgm:prSet phldrT="[Text]"/>
      <dgm:spPr>
        <a:ln w="38100">
          <a:noFill/>
        </a:ln>
      </dgm:spPr>
      <dgm:t>
        <a:bodyPr/>
        <a:lstStyle/>
        <a:p>
          <a:r>
            <a:rPr lang="en-US" dirty="0"/>
            <a:t>Main </a:t>
          </a:r>
          <a:r>
            <a:rPr lang="en-US" dirty="0" err="1"/>
            <a:t>Nextflow</a:t>
          </a:r>
          <a:r>
            <a:rPr lang="en-US" dirty="0"/>
            <a:t> Directory</a:t>
          </a:r>
        </a:p>
      </dgm:t>
    </dgm:pt>
    <dgm:pt modelId="{F5629135-D297-6149-9BD8-5770AD661597}" type="parTrans" cxnId="{69E5BA7F-E2BB-B149-9690-8DEF8927B92A}">
      <dgm:prSet/>
      <dgm:spPr/>
      <dgm:t>
        <a:bodyPr/>
        <a:lstStyle/>
        <a:p>
          <a:endParaRPr lang="en-US"/>
        </a:p>
      </dgm:t>
    </dgm:pt>
    <dgm:pt modelId="{F4F3C744-4DFC-9744-9358-46A70A03675C}" type="sibTrans" cxnId="{69E5BA7F-E2BB-B149-9690-8DEF8927B92A}">
      <dgm:prSet/>
      <dgm:spPr/>
      <dgm:t>
        <a:bodyPr/>
        <a:lstStyle/>
        <a:p>
          <a:endParaRPr lang="en-US"/>
        </a:p>
      </dgm:t>
    </dgm:pt>
    <dgm:pt modelId="{C3021199-852E-D24F-A5E1-61DC1E8976CB}">
      <dgm:prSet phldrT="[Text]"/>
      <dgm:spPr>
        <a:ln w="38100">
          <a:noFill/>
        </a:ln>
      </dgm:spPr>
      <dgm:t>
        <a:bodyPr/>
        <a:lstStyle/>
        <a:p>
          <a:r>
            <a:rPr lang="en-US" dirty="0" err="1"/>
            <a:t>nextflow_process.nf</a:t>
          </a:r>
          <a:endParaRPr lang="en-US" dirty="0"/>
        </a:p>
      </dgm:t>
    </dgm:pt>
    <dgm:pt modelId="{382818DD-16E1-C648-A0CF-F37B213AE474}" type="parTrans" cxnId="{9E482FCF-3624-BF42-A09A-3DC005AF96C1}">
      <dgm:prSet/>
      <dgm:spPr/>
      <dgm:t>
        <a:bodyPr/>
        <a:lstStyle/>
        <a:p>
          <a:endParaRPr lang="en-US"/>
        </a:p>
      </dgm:t>
    </dgm:pt>
    <dgm:pt modelId="{02BF48B3-7E85-E849-9177-AF3E37731A6B}" type="sibTrans" cxnId="{9E482FCF-3624-BF42-A09A-3DC005AF96C1}">
      <dgm:prSet/>
      <dgm:spPr/>
      <dgm:t>
        <a:bodyPr/>
        <a:lstStyle/>
        <a:p>
          <a:endParaRPr lang="en-US"/>
        </a:p>
      </dgm:t>
    </dgm:pt>
    <dgm:pt modelId="{04569EAE-CE72-6E45-94B9-D86F2D0AEE3B}">
      <dgm:prSet phldrT="[Text]"/>
      <dgm:spPr>
        <a:ln w="38100">
          <a:solidFill>
            <a:srgbClr val="FF0000"/>
          </a:solidFill>
        </a:ln>
      </dgm:spPr>
      <dgm:t>
        <a:bodyPr/>
        <a:lstStyle/>
        <a:p>
          <a:r>
            <a:rPr lang="en-US" dirty="0"/>
            <a:t>containers</a:t>
          </a:r>
        </a:p>
      </dgm:t>
    </dgm:pt>
    <dgm:pt modelId="{2AC9CD79-E07F-9C4E-8DD1-16171BC50A2B}" type="parTrans" cxnId="{CD741938-2A64-AD49-8936-8D23F1D870AF}">
      <dgm:prSet/>
      <dgm:spPr/>
      <dgm:t>
        <a:bodyPr/>
        <a:lstStyle/>
        <a:p>
          <a:endParaRPr lang="en-US"/>
        </a:p>
      </dgm:t>
    </dgm:pt>
    <dgm:pt modelId="{81FBA5A6-932A-5B47-9A42-1B6FE5E04A22}" type="sibTrans" cxnId="{CD741938-2A64-AD49-8936-8D23F1D870AF}">
      <dgm:prSet/>
      <dgm:spPr/>
      <dgm:t>
        <a:bodyPr/>
        <a:lstStyle/>
        <a:p>
          <a:endParaRPr lang="en-US"/>
        </a:p>
      </dgm:t>
    </dgm:pt>
    <dgm:pt modelId="{6D7ECBD4-947B-1B44-BBC9-057821DAD269}">
      <dgm:prSet phldrT="[Text]"/>
      <dgm:spPr/>
      <dgm:t>
        <a:bodyPr/>
        <a:lstStyle/>
        <a:p>
          <a:r>
            <a:rPr lang="en-US" dirty="0" err="1"/>
            <a:t>nextflow.config</a:t>
          </a:r>
          <a:endParaRPr lang="en-US" dirty="0"/>
        </a:p>
      </dgm:t>
    </dgm:pt>
    <dgm:pt modelId="{10838668-8A92-A542-AFE7-565D2A8291C1}" type="parTrans" cxnId="{8CFAD568-2683-4F4D-832E-1AE74D748546}">
      <dgm:prSet/>
      <dgm:spPr/>
      <dgm:t>
        <a:bodyPr/>
        <a:lstStyle/>
        <a:p>
          <a:endParaRPr lang="en-US"/>
        </a:p>
      </dgm:t>
    </dgm:pt>
    <dgm:pt modelId="{9A5ACA51-3C71-3D42-B63C-51CEE1106820}" type="sibTrans" cxnId="{8CFAD568-2683-4F4D-832E-1AE74D748546}">
      <dgm:prSet/>
      <dgm:spPr/>
      <dgm:t>
        <a:bodyPr/>
        <a:lstStyle/>
        <a:p>
          <a:endParaRPr lang="en-US"/>
        </a:p>
      </dgm:t>
    </dgm:pt>
    <dgm:pt modelId="{49D0A71B-F96D-1648-A489-ABBF3CE9FDB8}">
      <dgm:prSet phldrT="[Text]"/>
      <dgm:spPr/>
      <dgm:t>
        <a:bodyPr/>
        <a:lstStyle/>
        <a:p>
          <a:r>
            <a:rPr lang="en-US" dirty="0" err="1"/>
            <a:t>mycontainer.sif</a:t>
          </a:r>
          <a:endParaRPr lang="en-US" dirty="0"/>
        </a:p>
      </dgm:t>
    </dgm:pt>
    <dgm:pt modelId="{DA1FCDF7-B66D-C246-B88D-CE373124A07F}" type="parTrans" cxnId="{8D4D0C55-5AF1-4446-8EA2-55770C244CBC}">
      <dgm:prSet/>
      <dgm:spPr/>
      <dgm:t>
        <a:bodyPr/>
        <a:lstStyle/>
        <a:p>
          <a:endParaRPr lang="en-US"/>
        </a:p>
      </dgm:t>
    </dgm:pt>
    <dgm:pt modelId="{5CCBF34D-BE02-E042-957C-00AAC95D541E}" type="sibTrans" cxnId="{8D4D0C55-5AF1-4446-8EA2-55770C244CBC}">
      <dgm:prSet/>
      <dgm:spPr/>
      <dgm:t>
        <a:bodyPr/>
        <a:lstStyle/>
        <a:p>
          <a:endParaRPr lang="en-US"/>
        </a:p>
      </dgm:t>
    </dgm:pt>
    <dgm:pt modelId="{822C57C4-7D93-0349-A843-3773F78F880B}">
      <dgm:prSet phldrT="[Text]"/>
      <dgm:spPr/>
      <dgm:t>
        <a:bodyPr/>
        <a:lstStyle/>
        <a:p>
          <a:r>
            <a:rPr lang="en-US" dirty="0" err="1"/>
            <a:t>anothercontainer.sif</a:t>
          </a:r>
          <a:endParaRPr lang="en-US" dirty="0"/>
        </a:p>
      </dgm:t>
    </dgm:pt>
    <dgm:pt modelId="{25F563A0-0E70-B147-B11C-E8B5F1D49D5B}" type="parTrans" cxnId="{DB34C802-32A3-CE49-81AB-48B12433B536}">
      <dgm:prSet/>
      <dgm:spPr/>
      <dgm:t>
        <a:bodyPr/>
        <a:lstStyle/>
        <a:p>
          <a:endParaRPr lang="en-US"/>
        </a:p>
      </dgm:t>
    </dgm:pt>
    <dgm:pt modelId="{1EB8F992-DF46-EE4F-A343-83132B2B2896}" type="sibTrans" cxnId="{DB34C802-32A3-CE49-81AB-48B12433B536}">
      <dgm:prSet/>
      <dgm:spPr/>
      <dgm:t>
        <a:bodyPr/>
        <a:lstStyle/>
        <a:p>
          <a:endParaRPr lang="en-US"/>
        </a:p>
      </dgm:t>
    </dgm:pt>
    <dgm:pt modelId="{64E53E74-E03C-3744-B729-EAA6A1C7BBC8}">
      <dgm:prSet phldrT="[Text]"/>
      <dgm:spPr/>
      <dgm:t>
        <a:bodyPr/>
        <a:lstStyle/>
        <a:p>
          <a:r>
            <a:rPr lang="en-US" dirty="0"/>
            <a:t>bin</a:t>
          </a:r>
        </a:p>
      </dgm:t>
    </dgm:pt>
    <dgm:pt modelId="{86C94AA9-40C2-C54B-8210-E4FF339D451E}" type="parTrans" cxnId="{4E220EFC-02AE-3945-8758-3AE1DEE93CA2}">
      <dgm:prSet/>
      <dgm:spPr/>
      <dgm:t>
        <a:bodyPr/>
        <a:lstStyle/>
        <a:p>
          <a:endParaRPr lang="en-US"/>
        </a:p>
      </dgm:t>
    </dgm:pt>
    <dgm:pt modelId="{103C6A13-F4CF-4A41-857D-6F315A76744E}" type="sibTrans" cxnId="{4E220EFC-02AE-3945-8758-3AE1DEE93CA2}">
      <dgm:prSet/>
      <dgm:spPr/>
      <dgm:t>
        <a:bodyPr/>
        <a:lstStyle/>
        <a:p>
          <a:endParaRPr lang="en-US"/>
        </a:p>
      </dgm:t>
    </dgm:pt>
    <dgm:pt modelId="{01DC649A-63D9-6B40-898E-E9EBCD923A53}">
      <dgm:prSet phldrT="[Text]"/>
      <dgm:spPr/>
      <dgm:t>
        <a:bodyPr/>
        <a:lstStyle/>
        <a:p>
          <a:r>
            <a:rPr lang="en-US" dirty="0" err="1"/>
            <a:t>MyPythonScript.py</a:t>
          </a:r>
          <a:endParaRPr lang="en-US" dirty="0"/>
        </a:p>
      </dgm:t>
    </dgm:pt>
    <dgm:pt modelId="{B713CF7E-132E-C242-8F7A-C3BA385DF19A}" type="parTrans" cxnId="{A9535347-4133-C647-BBBA-40F2346E5B5A}">
      <dgm:prSet/>
      <dgm:spPr/>
      <dgm:t>
        <a:bodyPr/>
        <a:lstStyle/>
        <a:p>
          <a:endParaRPr lang="en-US"/>
        </a:p>
      </dgm:t>
    </dgm:pt>
    <dgm:pt modelId="{F7A85516-A2D2-FC4B-9DA3-EB80E31153D7}" type="sibTrans" cxnId="{A9535347-4133-C647-BBBA-40F2346E5B5A}">
      <dgm:prSet/>
      <dgm:spPr/>
      <dgm:t>
        <a:bodyPr/>
        <a:lstStyle/>
        <a:p>
          <a:endParaRPr lang="en-US"/>
        </a:p>
      </dgm:t>
    </dgm:pt>
    <dgm:pt modelId="{7C86C77F-B58C-9C4C-A230-2DFED3B5A240}">
      <dgm:prSet phldrT="[Text]"/>
      <dgm:spPr/>
      <dgm:t>
        <a:bodyPr/>
        <a:lstStyle/>
        <a:p>
          <a:r>
            <a:rPr lang="en-US" dirty="0" err="1"/>
            <a:t>MyRScript.r</a:t>
          </a:r>
          <a:endParaRPr lang="en-US" dirty="0"/>
        </a:p>
      </dgm:t>
    </dgm:pt>
    <dgm:pt modelId="{1C9079EB-9324-7D4B-A30D-F4C7377F81E6}" type="parTrans" cxnId="{DE010C83-2BFD-CE47-AE73-9E3766C2F243}">
      <dgm:prSet/>
      <dgm:spPr/>
      <dgm:t>
        <a:bodyPr/>
        <a:lstStyle/>
        <a:p>
          <a:endParaRPr lang="en-US"/>
        </a:p>
      </dgm:t>
    </dgm:pt>
    <dgm:pt modelId="{27976DCA-6A2D-3541-8427-4536EE3C22CB}" type="sibTrans" cxnId="{DE010C83-2BFD-CE47-AE73-9E3766C2F243}">
      <dgm:prSet/>
      <dgm:spPr/>
      <dgm:t>
        <a:bodyPr/>
        <a:lstStyle/>
        <a:p>
          <a:endParaRPr lang="en-US"/>
        </a:p>
      </dgm:t>
    </dgm:pt>
    <dgm:pt modelId="{63689F95-E6BC-CA44-A660-836D3AC33ABD}">
      <dgm:prSet phldrT="[Text]"/>
      <dgm:spPr/>
      <dgm:t>
        <a:bodyPr/>
        <a:lstStyle/>
        <a:p>
          <a:r>
            <a:rPr lang="en-US" dirty="0"/>
            <a:t>work</a:t>
          </a:r>
        </a:p>
      </dgm:t>
    </dgm:pt>
    <dgm:pt modelId="{1BDABCDC-DA33-774B-A23E-FE9F3ADE3346}" type="parTrans" cxnId="{518F13AD-0D59-C841-88A5-9DC703494E65}">
      <dgm:prSet/>
      <dgm:spPr/>
    </dgm:pt>
    <dgm:pt modelId="{41A82FA1-9499-BA4D-85DF-710E720B72DF}" type="sibTrans" cxnId="{518F13AD-0D59-C841-88A5-9DC703494E65}">
      <dgm:prSet/>
      <dgm:spPr/>
    </dgm:pt>
    <dgm:pt modelId="{07C15F5E-7D37-2E41-834F-0DD701D4BC38}" type="pres">
      <dgm:prSet presAssocID="{684364C8-8AF3-D347-AB5D-D32303816E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F5109A6-DD52-8C44-8181-2A1DAB637A41}" type="pres">
      <dgm:prSet presAssocID="{F8DD30B7-51E1-D64B-AB15-B17C7C81E5CA}" presName="hierRoot1" presStyleCnt="0">
        <dgm:presLayoutVars>
          <dgm:hierBranch val="init"/>
        </dgm:presLayoutVars>
      </dgm:prSet>
      <dgm:spPr/>
    </dgm:pt>
    <dgm:pt modelId="{2BCC1B21-74A9-AE40-8DC3-4E87F92BEF31}" type="pres">
      <dgm:prSet presAssocID="{F8DD30B7-51E1-D64B-AB15-B17C7C81E5CA}" presName="rootComposite1" presStyleCnt="0"/>
      <dgm:spPr/>
    </dgm:pt>
    <dgm:pt modelId="{7352AF1C-FC16-CF47-BED5-0908E8438DD3}" type="pres">
      <dgm:prSet presAssocID="{F8DD30B7-51E1-D64B-AB15-B17C7C81E5CA}" presName="rootText1" presStyleLbl="node0" presStyleIdx="0" presStyleCnt="1">
        <dgm:presLayoutVars>
          <dgm:chPref val="3"/>
        </dgm:presLayoutVars>
      </dgm:prSet>
      <dgm:spPr/>
    </dgm:pt>
    <dgm:pt modelId="{51895469-B9CE-9B4B-9B52-8DA4742CB061}" type="pres">
      <dgm:prSet presAssocID="{F8DD30B7-51E1-D64B-AB15-B17C7C81E5CA}" presName="rootConnector1" presStyleLbl="node1" presStyleIdx="0" presStyleCnt="0"/>
      <dgm:spPr/>
    </dgm:pt>
    <dgm:pt modelId="{9591C46B-9D70-944D-BE6D-0F4E9871DDF4}" type="pres">
      <dgm:prSet presAssocID="{F8DD30B7-51E1-D64B-AB15-B17C7C81E5CA}" presName="hierChild2" presStyleCnt="0"/>
      <dgm:spPr/>
    </dgm:pt>
    <dgm:pt modelId="{B82D56B8-8D34-734A-BF65-05D7D32553E5}" type="pres">
      <dgm:prSet presAssocID="{382818DD-16E1-C648-A0CF-F37B213AE474}" presName="Name37" presStyleLbl="parChTrans1D2" presStyleIdx="0" presStyleCnt="5"/>
      <dgm:spPr/>
    </dgm:pt>
    <dgm:pt modelId="{59962E13-3E62-DA48-9165-20603834E2DC}" type="pres">
      <dgm:prSet presAssocID="{C3021199-852E-D24F-A5E1-61DC1E8976CB}" presName="hierRoot2" presStyleCnt="0">
        <dgm:presLayoutVars>
          <dgm:hierBranch val="init"/>
        </dgm:presLayoutVars>
      </dgm:prSet>
      <dgm:spPr/>
    </dgm:pt>
    <dgm:pt modelId="{2786B5B2-C185-D849-99F6-B47AAF0321CD}" type="pres">
      <dgm:prSet presAssocID="{C3021199-852E-D24F-A5E1-61DC1E8976CB}" presName="rootComposite" presStyleCnt="0"/>
      <dgm:spPr/>
    </dgm:pt>
    <dgm:pt modelId="{9F7D3C98-FD14-6445-921A-6CE82D6D3BD0}" type="pres">
      <dgm:prSet presAssocID="{C3021199-852E-D24F-A5E1-61DC1E8976CB}" presName="rootText" presStyleLbl="node2" presStyleIdx="0" presStyleCnt="5">
        <dgm:presLayoutVars>
          <dgm:chPref val="3"/>
        </dgm:presLayoutVars>
      </dgm:prSet>
      <dgm:spPr/>
    </dgm:pt>
    <dgm:pt modelId="{D3D54D69-4769-354A-96B5-0551A91D273F}" type="pres">
      <dgm:prSet presAssocID="{C3021199-852E-D24F-A5E1-61DC1E8976CB}" presName="rootConnector" presStyleLbl="node2" presStyleIdx="0" presStyleCnt="5"/>
      <dgm:spPr/>
    </dgm:pt>
    <dgm:pt modelId="{FD88B308-CB69-CD43-8EC4-CEBCC7BE52BB}" type="pres">
      <dgm:prSet presAssocID="{C3021199-852E-D24F-A5E1-61DC1E8976CB}" presName="hierChild4" presStyleCnt="0"/>
      <dgm:spPr/>
    </dgm:pt>
    <dgm:pt modelId="{829D5C6C-66C1-BF4F-95B9-8CF850ADE161}" type="pres">
      <dgm:prSet presAssocID="{C3021199-852E-D24F-A5E1-61DC1E8976CB}" presName="hierChild5" presStyleCnt="0"/>
      <dgm:spPr/>
    </dgm:pt>
    <dgm:pt modelId="{735C9ED7-6FF6-DB4F-9139-5D86D3DD6027}" type="pres">
      <dgm:prSet presAssocID="{2AC9CD79-E07F-9C4E-8DD1-16171BC50A2B}" presName="Name37" presStyleLbl="parChTrans1D2" presStyleIdx="1" presStyleCnt="5"/>
      <dgm:spPr/>
    </dgm:pt>
    <dgm:pt modelId="{795759C4-632E-694A-8C56-EDD4193E0D09}" type="pres">
      <dgm:prSet presAssocID="{04569EAE-CE72-6E45-94B9-D86F2D0AEE3B}" presName="hierRoot2" presStyleCnt="0">
        <dgm:presLayoutVars>
          <dgm:hierBranch val="init"/>
        </dgm:presLayoutVars>
      </dgm:prSet>
      <dgm:spPr/>
    </dgm:pt>
    <dgm:pt modelId="{AEB7816C-40D3-AE41-ADBC-A15DFFBCF280}" type="pres">
      <dgm:prSet presAssocID="{04569EAE-CE72-6E45-94B9-D86F2D0AEE3B}" presName="rootComposite" presStyleCnt="0"/>
      <dgm:spPr/>
    </dgm:pt>
    <dgm:pt modelId="{16B3F80A-4EA4-D644-BB7E-8B43936A2796}" type="pres">
      <dgm:prSet presAssocID="{04569EAE-CE72-6E45-94B9-D86F2D0AEE3B}" presName="rootText" presStyleLbl="node2" presStyleIdx="1" presStyleCnt="5">
        <dgm:presLayoutVars>
          <dgm:chPref val="3"/>
        </dgm:presLayoutVars>
      </dgm:prSet>
      <dgm:spPr/>
    </dgm:pt>
    <dgm:pt modelId="{77618200-9D12-C14F-B4DC-F6ADD969118B}" type="pres">
      <dgm:prSet presAssocID="{04569EAE-CE72-6E45-94B9-D86F2D0AEE3B}" presName="rootConnector" presStyleLbl="node2" presStyleIdx="1" presStyleCnt="5"/>
      <dgm:spPr/>
    </dgm:pt>
    <dgm:pt modelId="{FC3E30EC-B012-4242-B707-CD4AFA47266B}" type="pres">
      <dgm:prSet presAssocID="{04569EAE-CE72-6E45-94B9-D86F2D0AEE3B}" presName="hierChild4" presStyleCnt="0"/>
      <dgm:spPr/>
    </dgm:pt>
    <dgm:pt modelId="{5A6DB553-BD39-A444-A0D5-0C3949B43742}" type="pres">
      <dgm:prSet presAssocID="{DA1FCDF7-B66D-C246-B88D-CE373124A07F}" presName="Name37" presStyleLbl="parChTrans1D3" presStyleIdx="0" presStyleCnt="4"/>
      <dgm:spPr/>
    </dgm:pt>
    <dgm:pt modelId="{301F2A70-CE9A-BE49-ADD4-DCF7A4F86307}" type="pres">
      <dgm:prSet presAssocID="{49D0A71B-F96D-1648-A489-ABBF3CE9FDB8}" presName="hierRoot2" presStyleCnt="0">
        <dgm:presLayoutVars>
          <dgm:hierBranch val="init"/>
        </dgm:presLayoutVars>
      </dgm:prSet>
      <dgm:spPr/>
    </dgm:pt>
    <dgm:pt modelId="{65DCDEA5-0DB5-0041-962F-B16DCC3D7B7E}" type="pres">
      <dgm:prSet presAssocID="{49D0A71B-F96D-1648-A489-ABBF3CE9FDB8}" presName="rootComposite" presStyleCnt="0"/>
      <dgm:spPr/>
    </dgm:pt>
    <dgm:pt modelId="{EE8CE857-C7AF-2C44-9C72-01E0B969A45C}" type="pres">
      <dgm:prSet presAssocID="{49D0A71B-F96D-1648-A489-ABBF3CE9FDB8}" presName="rootText" presStyleLbl="node3" presStyleIdx="0" presStyleCnt="4">
        <dgm:presLayoutVars>
          <dgm:chPref val="3"/>
        </dgm:presLayoutVars>
      </dgm:prSet>
      <dgm:spPr/>
    </dgm:pt>
    <dgm:pt modelId="{D3C70739-9E5C-E84D-B693-FA43BBBAD52D}" type="pres">
      <dgm:prSet presAssocID="{49D0A71B-F96D-1648-A489-ABBF3CE9FDB8}" presName="rootConnector" presStyleLbl="node3" presStyleIdx="0" presStyleCnt="4"/>
      <dgm:spPr/>
    </dgm:pt>
    <dgm:pt modelId="{19B30C41-2946-094D-836D-30CC3DF51FA5}" type="pres">
      <dgm:prSet presAssocID="{49D0A71B-F96D-1648-A489-ABBF3CE9FDB8}" presName="hierChild4" presStyleCnt="0"/>
      <dgm:spPr/>
    </dgm:pt>
    <dgm:pt modelId="{9E736D43-4CB5-9D4B-A6FE-52353FCD4868}" type="pres">
      <dgm:prSet presAssocID="{49D0A71B-F96D-1648-A489-ABBF3CE9FDB8}" presName="hierChild5" presStyleCnt="0"/>
      <dgm:spPr/>
    </dgm:pt>
    <dgm:pt modelId="{B7ABF807-615C-3742-BC5A-090DCE16BABC}" type="pres">
      <dgm:prSet presAssocID="{25F563A0-0E70-B147-B11C-E8B5F1D49D5B}" presName="Name37" presStyleLbl="parChTrans1D3" presStyleIdx="1" presStyleCnt="4"/>
      <dgm:spPr/>
    </dgm:pt>
    <dgm:pt modelId="{73F6863A-EEE2-AA47-9176-2200E93800A0}" type="pres">
      <dgm:prSet presAssocID="{822C57C4-7D93-0349-A843-3773F78F880B}" presName="hierRoot2" presStyleCnt="0">
        <dgm:presLayoutVars>
          <dgm:hierBranch val="init"/>
        </dgm:presLayoutVars>
      </dgm:prSet>
      <dgm:spPr/>
    </dgm:pt>
    <dgm:pt modelId="{2F82D778-E2EF-5A49-A50E-A9BB05844B6D}" type="pres">
      <dgm:prSet presAssocID="{822C57C4-7D93-0349-A843-3773F78F880B}" presName="rootComposite" presStyleCnt="0"/>
      <dgm:spPr/>
    </dgm:pt>
    <dgm:pt modelId="{726CF0A3-1F9A-2F45-BFE8-529F23F72CB1}" type="pres">
      <dgm:prSet presAssocID="{822C57C4-7D93-0349-A843-3773F78F880B}" presName="rootText" presStyleLbl="node3" presStyleIdx="1" presStyleCnt="4">
        <dgm:presLayoutVars>
          <dgm:chPref val="3"/>
        </dgm:presLayoutVars>
      </dgm:prSet>
      <dgm:spPr/>
    </dgm:pt>
    <dgm:pt modelId="{6F314A64-2B48-6E45-8D3B-DD01939B257B}" type="pres">
      <dgm:prSet presAssocID="{822C57C4-7D93-0349-A843-3773F78F880B}" presName="rootConnector" presStyleLbl="node3" presStyleIdx="1" presStyleCnt="4"/>
      <dgm:spPr/>
    </dgm:pt>
    <dgm:pt modelId="{71EE11E8-5E56-0246-88B5-A5DD57F9BBDB}" type="pres">
      <dgm:prSet presAssocID="{822C57C4-7D93-0349-A843-3773F78F880B}" presName="hierChild4" presStyleCnt="0"/>
      <dgm:spPr/>
    </dgm:pt>
    <dgm:pt modelId="{97D3463A-4432-A04B-AC0D-1672DAC72AD5}" type="pres">
      <dgm:prSet presAssocID="{822C57C4-7D93-0349-A843-3773F78F880B}" presName="hierChild5" presStyleCnt="0"/>
      <dgm:spPr/>
    </dgm:pt>
    <dgm:pt modelId="{C64FBE00-D2FE-CB46-BAFF-87D16F89DFEA}" type="pres">
      <dgm:prSet presAssocID="{04569EAE-CE72-6E45-94B9-D86F2D0AEE3B}" presName="hierChild5" presStyleCnt="0"/>
      <dgm:spPr/>
    </dgm:pt>
    <dgm:pt modelId="{944730C4-9800-2F43-B085-BA22822DA3DF}" type="pres">
      <dgm:prSet presAssocID="{10838668-8A92-A542-AFE7-565D2A8291C1}" presName="Name37" presStyleLbl="parChTrans1D2" presStyleIdx="2" presStyleCnt="5"/>
      <dgm:spPr/>
    </dgm:pt>
    <dgm:pt modelId="{4F57ACD4-7D86-1F40-91D4-A28FE95B37CC}" type="pres">
      <dgm:prSet presAssocID="{6D7ECBD4-947B-1B44-BBC9-057821DAD269}" presName="hierRoot2" presStyleCnt="0">
        <dgm:presLayoutVars>
          <dgm:hierBranch val="init"/>
        </dgm:presLayoutVars>
      </dgm:prSet>
      <dgm:spPr/>
    </dgm:pt>
    <dgm:pt modelId="{80FB753A-6EB8-5B47-82B1-781EEF654AE0}" type="pres">
      <dgm:prSet presAssocID="{6D7ECBD4-947B-1B44-BBC9-057821DAD269}" presName="rootComposite" presStyleCnt="0"/>
      <dgm:spPr/>
    </dgm:pt>
    <dgm:pt modelId="{C9E2643E-76D9-2245-8A81-876D976B0982}" type="pres">
      <dgm:prSet presAssocID="{6D7ECBD4-947B-1B44-BBC9-057821DAD269}" presName="rootText" presStyleLbl="node2" presStyleIdx="2" presStyleCnt="5">
        <dgm:presLayoutVars>
          <dgm:chPref val="3"/>
        </dgm:presLayoutVars>
      </dgm:prSet>
      <dgm:spPr/>
    </dgm:pt>
    <dgm:pt modelId="{7042ADCB-C8AB-8945-8369-CF99C062D1C0}" type="pres">
      <dgm:prSet presAssocID="{6D7ECBD4-947B-1B44-BBC9-057821DAD269}" presName="rootConnector" presStyleLbl="node2" presStyleIdx="2" presStyleCnt="5"/>
      <dgm:spPr/>
    </dgm:pt>
    <dgm:pt modelId="{70A5A888-325C-DA42-9355-0EFCB5F8C20E}" type="pres">
      <dgm:prSet presAssocID="{6D7ECBD4-947B-1B44-BBC9-057821DAD269}" presName="hierChild4" presStyleCnt="0"/>
      <dgm:spPr/>
    </dgm:pt>
    <dgm:pt modelId="{2D21C8C3-808E-4D4A-A364-B0A32384F6F4}" type="pres">
      <dgm:prSet presAssocID="{6D7ECBD4-947B-1B44-BBC9-057821DAD269}" presName="hierChild5" presStyleCnt="0"/>
      <dgm:spPr/>
    </dgm:pt>
    <dgm:pt modelId="{4295BC62-885D-8043-901A-2CA8285C9F63}" type="pres">
      <dgm:prSet presAssocID="{86C94AA9-40C2-C54B-8210-E4FF339D451E}" presName="Name37" presStyleLbl="parChTrans1D2" presStyleIdx="3" presStyleCnt="5"/>
      <dgm:spPr/>
    </dgm:pt>
    <dgm:pt modelId="{C45924F1-BA0F-4D45-9744-AA1BF7DB0359}" type="pres">
      <dgm:prSet presAssocID="{64E53E74-E03C-3744-B729-EAA6A1C7BBC8}" presName="hierRoot2" presStyleCnt="0">
        <dgm:presLayoutVars>
          <dgm:hierBranch val="init"/>
        </dgm:presLayoutVars>
      </dgm:prSet>
      <dgm:spPr/>
    </dgm:pt>
    <dgm:pt modelId="{B08392F2-40D5-4746-AF5E-79A5A930618E}" type="pres">
      <dgm:prSet presAssocID="{64E53E74-E03C-3744-B729-EAA6A1C7BBC8}" presName="rootComposite" presStyleCnt="0"/>
      <dgm:spPr/>
    </dgm:pt>
    <dgm:pt modelId="{AE2EEDB9-1E0D-894C-91C1-4E340FD9CB34}" type="pres">
      <dgm:prSet presAssocID="{64E53E74-E03C-3744-B729-EAA6A1C7BBC8}" presName="rootText" presStyleLbl="node2" presStyleIdx="3" presStyleCnt="5">
        <dgm:presLayoutVars>
          <dgm:chPref val="3"/>
        </dgm:presLayoutVars>
      </dgm:prSet>
      <dgm:spPr/>
    </dgm:pt>
    <dgm:pt modelId="{3651DB5A-F06D-CD4C-B40A-F472E9834752}" type="pres">
      <dgm:prSet presAssocID="{64E53E74-E03C-3744-B729-EAA6A1C7BBC8}" presName="rootConnector" presStyleLbl="node2" presStyleIdx="3" presStyleCnt="5"/>
      <dgm:spPr/>
    </dgm:pt>
    <dgm:pt modelId="{41FBD00F-DBBB-974F-9AAF-2652C6FC2DD3}" type="pres">
      <dgm:prSet presAssocID="{64E53E74-E03C-3744-B729-EAA6A1C7BBC8}" presName="hierChild4" presStyleCnt="0"/>
      <dgm:spPr/>
    </dgm:pt>
    <dgm:pt modelId="{3F94AECF-FD21-F94D-841A-A9A70310C961}" type="pres">
      <dgm:prSet presAssocID="{B713CF7E-132E-C242-8F7A-C3BA385DF19A}" presName="Name37" presStyleLbl="parChTrans1D3" presStyleIdx="2" presStyleCnt="4"/>
      <dgm:spPr/>
    </dgm:pt>
    <dgm:pt modelId="{D6605FD6-7F2D-4144-A7BC-15C3E33FD475}" type="pres">
      <dgm:prSet presAssocID="{01DC649A-63D9-6B40-898E-E9EBCD923A53}" presName="hierRoot2" presStyleCnt="0">
        <dgm:presLayoutVars>
          <dgm:hierBranch val="init"/>
        </dgm:presLayoutVars>
      </dgm:prSet>
      <dgm:spPr/>
    </dgm:pt>
    <dgm:pt modelId="{78DCA422-AFCE-6249-A763-2F11971ED236}" type="pres">
      <dgm:prSet presAssocID="{01DC649A-63D9-6B40-898E-E9EBCD923A53}" presName="rootComposite" presStyleCnt="0"/>
      <dgm:spPr/>
    </dgm:pt>
    <dgm:pt modelId="{407BB72B-DA99-4A40-94B3-B440F86F6BBC}" type="pres">
      <dgm:prSet presAssocID="{01DC649A-63D9-6B40-898E-E9EBCD923A53}" presName="rootText" presStyleLbl="node3" presStyleIdx="2" presStyleCnt="4">
        <dgm:presLayoutVars>
          <dgm:chPref val="3"/>
        </dgm:presLayoutVars>
      </dgm:prSet>
      <dgm:spPr/>
    </dgm:pt>
    <dgm:pt modelId="{AAB864B3-E311-ED41-BA67-160F45AC4509}" type="pres">
      <dgm:prSet presAssocID="{01DC649A-63D9-6B40-898E-E9EBCD923A53}" presName="rootConnector" presStyleLbl="node3" presStyleIdx="2" presStyleCnt="4"/>
      <dgm:spPr/>
    </dgm:pt>
    <dgm:pt modelId="{0551ADF6-95F4-1349-9ED8-39E96F3F7ABA}" type="pres">
      <dgm:prSet presAssocID="{01DC649A-63D9-6B40-898E-E9EBCD923A53}" presName="hierChild4" presStyleCnt="0"/>
      <dgm:spPr/>
    </dgm:pt>
    <dgm:pt modelId="{F92048DE-7A0A-2749-84AC-83B439F5669B}" type="pres">
      <dgm:prSet presAssocID="{01DC649A-63D9-6B40-898E-E9EBCD923A53}" presName="hierChild5" presStyleCnt="0"/>
      <dgm:spPr/>
    </dgm:pt>
    <dgm:pt modelId="{CA5FAD9B-E9EC-D04F-B15A-00ED5B7199F8}" type="pres">
      <dgm:prSet presAssocID="{1C9079EB-9324-7D4B-A30D-F4C7377F81E6}" presName="Name37" presStyleLbl="parChTrans1D3" presStyleIdx="3" presStyleCnt="4"/>
      <dgm:spPr/>
    </dgm:pt>
    <dgm:pt modelId="{A08F5497-C4FE-0F4B-A004-99181DFED131}" type="pres">
      <dgm:prSet presAssocID="{7C86C77F-B58C-9C4C-A230-2DFED3B5A240}" presName="hierRoot2" presStyleCnt="0">
        <dgm:presLayoutVars>
          <dgm:hierBranch val="init"/>
        </dgm:presLayoutVars>
      </dgm:prSet>
      <dgm:spPr/>
    </dgm:pt>
    <dgm:pt modelId="{DFFC3835-E465-BD41-A190-ADCF1DFD6299}" type="pres">
      <dgm:prSet presAssocID="{7C86C77F-B58C-9C4C-A230-2DFED3B5A240}" presName="rootComposite" presStyleCnt="0"/>
      <dgm:spPr/>
    </dgm:pt>
    <dgm:pt modelId="{4145844A-554F-7C4D-996E-5B4A86478B0C}" type="pres">
      <dgm:prSet presAssocID="{7C86C77F-B58C-9C4C-A230-2DFED3B5A240}" presName="rootText" presStyleLbl="node3" presStyleIdx="3" presStyleCnt="4">
        <dgm:presLayoutVars>
          <dgm:chPref val="3"/>
        </dgm:presLayoutVars>
      </dgm:prSet>
      <dgm:spPr/>
    </dgm:pt>
    <dgm:pt modelId="{735AF116-3230-524E-B5D1-4F36ED85D6DE}" type="pres">
      <dgm:prSet presAssocID="{7C86C77F-B58C-9C4C-A230-2DFED3B5A240}" presName="rootConnector" presStyleLbl="node3" presStyleIdx="3" presStyleCnt="4"/>
      <dgm:spPr/>
    </dgm:pt>
    <dgm:pt modelId="{B6FD8BF6-76F4-144E-9165-92C3AF2DAFE0}" type="pres">
      <dgm:prSet presAssocID="{7C86C77F-B58C-9C4C-A230-2DFED3B5A240}" presName="hierChild4" presStyleCnt="0"/>
      <dgm:spPr/>
    </dgm:pt>
    <dgm:pt modelId="{48C5B95C-816D-FF4E-8E3A-740AF1C803DF}" type="pres">
      <dgm:prSet presAssocID="{7C86C77F-B58C-9C4C-A230-2DFED3B5A240}" presName="hierChild5" presStyleCnt="0"/>
      <dgm:spPr/>
    </dgm:pt>
    <dgm:pt modelId="{8626CD19-C8D3-F440-9F78-390354DEB412}" type="pres">
      <dgm:prSet presAssocID="{64E53E74-E03C-3744-B729-EAA6A1C7BBC8}" presName="hierChild5" presStyleCnt="0"/>
      <dgm:spPr/>
    </dgm:pt>
    <dgm:pt modelId="{0ABEFC5A-2712-DA40-A957-0FC7DD73736D}" type="pres">
      <dgm:prSet presAssocID="{1BDABCDC-DA33-774B-A23E-FE9F3ADE3346}" presName="Name37" presStyleLbl="parChTrans1D2" presStyleIdx="4" presStyleCnt="5"/>
      <dgm:spPr/>
    </dgm:pt>
    <dgm:pt modelId="{ECEE39CB-6CF8-7345-B71A-ED2FCDB31B7A}" type="pres">
      <dgm:prSet presAssocID="{63689F95-E6BC-CA44-A660-836D3AC33ABD}" presName="hierRoot2" presStyleCnt="0">
        <dgm:presLayoutVars>
          <dgm:hierBranch val="init"/>
        </dgm:presLayoutVars>
      </dgm:prSet>
      <dgm:spPr/>
    </dgm:pt>
    <dgm:pt modelId="{EBBB30E7-45FC-AC46-8246-9E2C13CA2B26}" type="pres">
      <dgm:prSet presAssocID="{63689F95-E6BC-CA44-A660-836D3AC33ABD}" presName="rootComposite" presStyleCnt="0"/>
      <dgm:spPr/>
    </dgm:pt>
    <dgm:pt modelId="{ABC13509-4E46-0E48-A044-1A8CA78DAF4B}" type="pres">
      <dgm:prSet presAssocID="{63689F95-E6BC-CA44-A660-836D3AC33ABD}" presName="rootText" presStyleLbl="node2" presStyleIdx="4" presStyleCnt="5">
        <dgm:presLayoutVars>
          <dgm:chPref val="3"/>
        </dgm:presLayoutVars>
      </dgm:prSet>
      <dgm:spPr/>
    </dgm:pt>
    <dgm:pt modelId="{D5649090-F81B-3345-ACB1-0BCD9F7BF5C1}" type="pres">
      <dgm:prSet presAssocID="{63689F95-E6BC-CA44-A660-836D3AC33ABD}" presName="rootConnector" presStyleLbl="node2" presStyleIdx="4" presStyleCnt="5"/>
      <dgm:spPr/>
    </dgm:pt>
    <dgm:pt modelId="{9B422F0E-3B82-8A44-900C-48B18A3D7169}" type="pres">
      <dgm:prSet presAssocID="{63689F95-E6BC-CA44-A660-836D3AC33ABD}" presName="hierChild4" presStyleCnt="0"/>
      <dgm:spPr/>
    </dgm:pt>
    <dgm:pt modelId="{E18FB3DC-F96F-9F48-AE0B-5EBC4580A736}" type="pres">
      <dgm:prSet presAssocID="{63689F95-E6BC-CA44-A660-836D3AC33ABD}" presName="hierChild5" presStyleCnt="0"/>
      <dgm:spPr/>
    </dgm:pt>
    <dgm:pt modelId="{593E98F0-BDAE-EF45-97FA-EAAC59E7CF18}" type="pres">
      <dgm:prSet presAssocID="{F8DD30B7-51E1-D64B-AB15-B17C7C81E5CA}" presName="hierChild3" presStyleCnt="0"/>
      <dgm:spPr/>
    </dgm:pt>
  </dgm:ptLst>
  <dgm:cxnLst>
    <dgm:cxn modelId="{DB34C802-32A3-CE49-81AB-48B12433B536}" srcId="{04569EAE-CE72-6E45-94B9-D86F2D0AEE3B}" destId="{822C57C4-7D93-0349-A843-3773F78F880B}" srcOrd="1" destOrd="0" parTransId="{25F563A0-0E70-B147-B11C-E8B5F1D49D5B}" sibTransId="{1EB8F992-DF46-EE4F-A343-83132B2B2896}"/>
    <dgm:cxn modelId="{D1B48403-6C94-7646-A249-AD44299095C9}" type="presOf" srcId="{684364C8-8AF3-D347-AB5D-D32303816ECF}" destId="{07C15F5E-7D37-2E41-834F-0DD701D4BC38}" srcOrd="0" destOrd="0" presId="urn:microsoft.com/office/officeart/2005/8/layout/orgChart1"/>
    <dgm:cxn modelId="{2ABDA005-6DCE-0649-A252-047B673E46AD}" type="presOf" srcId="{10838668-8A92-A542-AFE7-565D2A8291C1}" destId="{944730C4-9800-2F43-B085-BA22822DA3DF}" srcOrd="0" destOrd="0" presId="urn:microsoft.com/office/officeart/2005/8/layout/orgChart1"/>
    <dgm:cxn modelId="{ABE28A08-1BE0-D54A-90BE-5B6ACAB3C68D}" type="presOf" srcId="{7C86C77F-B58C-9C4C-A230-2DFED3B5A240}" destId="{735AF116-3230-524E-B5D1-4F36ED85D6DE}" srcOrd="1" destOrd="0" presId="urn:microsoft.com/office/officeart/2005/8/layout/orgChart1"/>
    <dgm:cxn modelId="{B302A90B-146D-164A-BE1E-F7A70AADD22B}" type="presOf" srcId="{63689F95-E6BC-CA44-A660-836D3AC33ABD}" destId="{ABC13509-4E46-0E48-A044-1A8CA78DAF4B}" srcOrd="0" destOrd="0" presId="urn:microsoft.com/office/officeart/2005/8/layout/orgChart1"/>
    <dgm:cxn modelId="{A87EAF0D-CA26-7A41-80EA-91F8CE5790DD}" type="presOf" srcId="{01DC649A-63D9-6B40-898E-E9EBCD923A53}" destId="{AAB864B3-E311-ED41-BA67-160F45AC4509}" srcOrd="1" destOrd="0" presId="urn:microsoft.com/office/officeart/2005/8/layout/orgChart1"/>
    <dgm:cxn modelId="{EB3CAA20-8196-E34A-821B-8CC2B5AE83C2}" type="presOf" srcId="{DA1FCDF7-B66D-C246-B88D-CE373124A07F}" destId="{5A6DB553-BD39-A444-A0D5-0C3949B43742}" srcOrd="0" destOrd="0" presId="urn:microsoft.com/office/officeart/2005/8/layout/orgChart1"/>
    <dgm:cxn modelId="{A959E620-B82C-044C-9F25-37D594C5166D}" type="presOf" srcId="{01DC649A-63D9-6B40-898E-E9EBCD923A53}" destId="{407BB72B-DA99-4A40-94B3-B440F86F6BBC}" srcOrd="0" destOrd="0" presId="urn:microsoft.com/office/officeart/2005/8/layout/orgChart1"/>
    <dgm:cxn modelId="{CD741938-2A64-AD49-8936-8D23F1D870AF}" srcId="{F8DD30B7-51E1-D64B-AB15-B17C7C81E5CA}" destId="{04569EAE-CE72-6E45-94B9-D86F2D0AEE3B}" srcOrd="1" destOrd="0" parTransId="{2AC9CD79-E07F-9C4E-8DD1-16171BC50A2B}" sibTransId="{81FBA5A6-932A-5B47-9A42-1B6FE5E04A22}"/>
    <dgm:cxn modelId="{D5FF0739-E1D7-B84C-9B60-828F58F9F626}" type="presOf" srcId="{25F563A0-0E70-B147-B11C-E8B5F1D49D5B}" destId="{B7ABF807-615C-3742-BC5A-090DCE16BABC}" srcOrd="0" destOrd="0" presId="urn:microsoft.com/office/officeart/2005/8/layout/orgChart1"/>
    <dgm:cxn modelId="{915CDB3C-51FE-9944-BEC9-66D676A63F73}" type="presOf" srcId="{382818DD-16E1-C648-A0CF-F37B213AE474}" destId="{B82D56B8-8D34-734A-BF65-05D7D32553E5}" srcOrd="0" destOrd="0" presId="urn:microsoft.com/office/officeart/2005/8/layout/orgChart1"/>
    <dgm:cxn modelId="{D5AF8A40-E321-8144-8A8C-81E7AB19933E}" type="presOf" srcId="{F8DD30B7-51E1-D64B-AB15-B17C7C81E5CA}" destId="{7352AF1C-FC16-CF47-BED5-0908E8438DD3}" srcOrd="0" destOrd="0" presId="urn:microsoft.com/office/officeart/2005/8/layout/orgChart1"/>
    <dgm:cxn modelId="{9CD39546-17E4-CA4A-B004-67BA733C590A}" type="presOf" srcId="{6D7ECBD4-947B-1B44-BBC9-057821DAD269}" destId="{7042ADCB-C8AB-8945-8369-CF99C062D1C0}" srcOrd="1" destOrd="0" presId="urn:microsoft.com/office/officeart/2005/8/layout/orgChart1"/>
    <dgm:cxn modelId="{5847D746-D10C-CA46-9150-FDED98DC17BC}" type="presOf" srcId="{63689F95-E6BC-CA44-A660-836D3AC33ABD}" destId="{D5649090-F81B-3345-ACB1-0BCD9F7BF5C1}" srcOrd="1" destOrd="0" presId="urn:microsoft.com/office/officeart/2005/8/layout/orgChart1"/>
    <dgm:cxn modelId="{A9535347-4133-C647-BBBA-40F2346E5B5A}" srcId="{64E53E74-E03C-3744-B729-EAA6A1C7BBC8}" destId="{01DC649A-63D9-6B40-898E-E9EBCD923A53}" srcOrd="0" destOrd="0" parTransId="{B713CF7E-132E-C242-8F7A-C3BA385DF19A}" sibTransId="{F7A85516-A2D2-FC4B-9DA3-EB80E31153D7}"/>
    <dgm:cxn modelId="{AB44394E-7DF6-644E-8E07-7D9A5CB19402}" type="presOf" srcId="{B713CF7E-132E-C242-8F7A-C3BA385DF19A}" destId="{3F94AECF-FD21-F94D-841A-A9A70310C961}" srcOrd="0" destOrd="0" presId="urn:microsoft.com/office/officeart/2005/8/layout/orgChart1"/>
    <dgm:cxn modelId="{F5640C53-CF11-204B-8EC1-9644C713A350}" type="presOf" srcId="{64E53E74-E03C-3744-B729-EAA6A1C7BBC8}" destId="{AE2EEDB9-1E0D-894C-91C1-4E340FD9CB34}" srcOrd="0" destOrd="0" presId="urn:microsoft.com/office/officeart/2005/8/layout/orgChart1"/>
    <dgm:cxn modelId="{8D4D0C55-5AF1-4446-8EA2-55770C244CBC}" srcId="{04569EAE-CE72-6E45-94B9-D86F2D0AEE3B}" destId="{49D0A71B-F96D-1648-A489-ABBF3CE9FDB8}" srcOrd="0" destOrd="0" parTransId="{DA1FCDF7-B66D-C246-B88D-CE373124A07F}" sibTransId="{5CCBF34D-BE02-E042-957C-00AAC95D541E}"/>
    <dgm:cxn modelId="{403D8055-0F60-7244-84D9-0E051F871C2C}" type="presOf" srcId="{F8DD30B7-51E1-D64B-AB15-B17C7C81E5CA}" destId="{51895469-B9CE-9B4B-9B52-8DA4742CB061}" srcOrd="1" destOrd="0" presId="urn:microsoft.com/office/officeart/2005/8/layout/orgChart1"/>
    <dgm:cxn modelId="{8CFAD568-2683-4F4D-832E-1AE74D748546}" srcId="{F8DD30B7-51E1-D64B-AB15-B17C7C81E5CA}" destId="{6D7ECBD4-947B-1B44-BBC9-057821DAD269}" srcOrd="2" destOrd="0" parTransId="{10838668-8A92-A542-AFE7-565D2A8291C1}" sibTransId="{9A5ACA51-3C71-3D42-B63C-51CEE1106820}"/>
    <dgm:cxn modelId="{3B1FE77C-8C26-2047-9559-78339A144A65}" type="presOf" srcId="{86C94AA9-40C2-C54B-8210-E4FF339D451E}" destId="{4295BC62-885D-8043-901A-2CA8285C9F63}" srcOrd="0" destOrd="0" presId="urn:microsoft.com/office/officeart/2005/8/layout/orgChart1"/>
    <dgm:cxn modelId="{69E5BA7F-E2BB-B149-9690-8DEF8927B92A}" srcId="{684364C8-8AF3-D347-AB5D-D32303816ECF}" destId="{F8DD30B7-51E1-D64B-AB15-B17C7C81E5CA}" srcOrd="0" destOrd="0" parTransId="{F5629135-D297-6149-9BD8-5770AD661597}" sibTransId="{F4F3C744-4DFC-9744-9358-46A70A03675C}"/>
    <dgm:cxn modelId="{A7097981-977E-9442-93CA-FB5FCB4C349C}" type="presOf" srcId="{49D0A71B-F96D-1648-A489-ABBF3CE9FDB8}" destId="{EE8CE857-C7AF-2C44-9C72-01E0B969A45C}" srcOrd="0" destOrd="0" presId="urn:microsoft.com/office/officeart/2005/8/layout/orgChart1"/>
    <dgm:cxn modelId="{DE010C83-2BFD-CE47-AE73-9E3766C2F243}" srcId="{64E53E74-E03C-3744-B729-EAA6A1C7BBC8}" destId="{7C86C77F-B58C-9C4C-A230-2DFED3B5A240}" srcOrd="1" destOrd="0" parTransId="{1C9079EB-9324-7D4B-A30D-F4C7377F81E6}" sibTransId="{27976DCA-6A2D-3541-8427-4536EE3C22CB}"/>
    <dgm:cxn modelId="{236BB895-EADC-5448-9757-630A9CE413E1}" type="presOf" srcId="{822C57C4-7D93-0349-A843-3773F78F880B}" destId="{726CF0A3-1F9A-2F45-BFE8-529F23F72CB1}" srcOrd="0" destOrd="0" presId="urn:microsoft.com/office/officeart/2005/8/layout/orgChart1"/>
    <dgm:cxn modelId="{AD2D0199-3589-7E41-BB9D-B4D3389D372F}" type="presOf" srcId="{822C57C4-7D93-0349-A843-3773F78F880B}" destId="{6F314A64-2B48-6E45-8D3B-DD01939B257B}" srcOrd="1" destOrd="0" presId="urn:microsoft.com/office/officeart/2005/8/layout/orgChart1"/>
    <dgm:cxn modelId="{DA41AD9C-E351-2E43-9399-328D5D97DAFF}" type="presOf" srcId="{C3021199-852E-D24F-A5E1-61DC1E8976CB}" destId="{9F7D3C98-FD14-6445-921A-6CE82D6D3BD0}" srcOrd="0" destOrd="0" presId="urn:microsoft.com/office/officeart/2005/8/layout/orgChart1"/>
    <dgm:cxn modelId="{518F13AD-0D59-C841-88A5-9DC703494E65}" srcId="{F8DD30B7-51E1-D64B-AB15-B17C7C81E5CA}" destId="{63689F95-E6BC-CA44-A660-836D3AC33ABD}" srcOrd="4" destOrd="0" parTransId="{1BDABCDC-DA33-774B-A23E-FE9F3ADE3346}" sibTransId="{41A82FA1-9499-BA4D-85DF-710E720B72DF}"/>
    <dgm:cxn modelId="{DAF20CB0-8D7A-2F4A-934B-221F34E0328D}" type="presOf" srcId="{7C86C77F-B58C-9C4C-A230-2DFED3B5A240}" destId="{4145844A-554F-7C4D-996E-5B4A86478B0C}" srcOrd="0" destOrd="0" presId="urn:microsoft.com/office/officeart/2005/8/layout/orgChart1"/>
    <dgm:cxn modelId="{5AFF5AB3-B56E-3A45-9E07-19B2BD2F6F20}" type="presOf" srcId="{64E53E74-E03C-3744-B729-EAA6A1C7BBC8}" destId="{3651DB5A-F06D-CD4C-B40A-F472E9834752}" srcOrd="1" destOrd="0" presId="urn:microsoft.com/office/officeart/2005/8/layout/orgChart1"/>
    <dgm:cxn modelId="{F3BB34C3-EEDF-D84D-B1E6-31AE4E29F423}" type="presOf" srcId="{04569EAE-CE72-6E45-94B9-D86F2D0AEE3B}" destId="{16B3F80A-4EA4-D644-BB7E-8B43936A2796}" srcOrd="0" destOrd="0" presId="urn:microsoft.com/office/officeart/2005/8/layout/orgChart1"/>
    <dgm:cxn modelId="{4251EECE-9B39-074C-ACAE-02D54F92BBA5}" type="presOf" srcId="{C3021199-852E-D24F-A5E1-61DC1E8976CB}" destId="{D3D54D69-4769-354A-96B5-0551A91D273F}" srcOrd="1" destOrd="0" presId="urn:microsoft.com/office/officeart/2005/8/layout/orgChart1"/>
    <dgm:cxn modelId="{9E482FCF-3624-BF42-A09A-3DC005AF96C1}" srcId="{F8DD30B7-51E1-D64B-AB15-B17C7C81E5CA}" destId="{C3021199-852E-D24F-A5E1-61DC1E8976CB}" srcOrd="0" destOrd="0" parTransId="{382818DD-16E1-C648-A0CF-F37B213AE474}" sibTransId="{02BF48B3-7E85-E849-9177-AF3E37731A6B}"/>
    <dgm:cxn modelId="{F618FED1-84BC-5949-B8C6-88E8E1711B1F}" type="presOf" srcId="{2AC9CD79-E07F-9C4E-8DD1-16171BC50A2B}" destId="{735C9ED7-6FF6-DB4F-9139-5D86D3DD6027}" srcOrd="0" destOrd="0" presId="urn:microsoft.com/office/officeart/2005/8/layout/orgChart1"/>
    <dgm:cxn modelId="{5E4611DD-2BDD-484F-9A24-A2F5245D2F0C}" type="presOf" srcId="{04569EAE-CE72-6E45-94B9-D86F2D0AEE3B}" destId="{77618200-9D12-C14F-B4DC-F6ADD969118B}" srcOrd="1" destOrd="0" presId="urn:microsoft.com/office/officeart/2005/8/layout/orgChart1"/>
    <dgm:cxn modelId="{41B89FDD-E290-FA48-A6A4-E21FFBB9A555}" type="presOf" srcId="{49D0A71B-F96D-1648-A489-ABBF3CE9FDB8}" destId="{D3C70739-9E5C-E84D-B693-FA43BBBAD52D}" srcOrd="1" destOrd="0" presId="urn:microsoft.com/office/officeart/2005/8/layout/orgChart1"/>
    <dgm:cxn modelId="{1FBB96E9-E01A-284D-AD8D-4DD59F7EB887}" type="presOf" srcId="{1C9079EB-9324-7D4B-A30D-F4C7377F81E6}" destId="{CA5FAD9B-E9EC-D04F-B15A-00ED5B7199F8}" srcOrd="0" destOrd="0" presId="urn:microsoft.com/office/officeart/2005/8/layout/orgChart1"/>
    <dgm:cxn modelId="{E20509FA-49DD-654D-AC2E-2C271E6855F4}" type="presOf" srcId="{1BDABCDC-DA33-774B-A23E-FE9F3ADE3346}" destId="{0ABEFC5A-2712-DA40-A957-0FC7DD73736D}" srcOrd="0" destOrd="0" presId="urn:microsoft.com/office/officeart/2005/8/layout/orgChart1"/>
    <dgm:cxn modelId="{4E220EFC-02AE-3945-8758-3AE1DEE93CA2}" srcId="{F8DD30B7-51E1-D64B-AB15-B17C7C81E5CA}" destId="{64E53E74-E03C-3744-B729-EAA6A1C7BBC8}" srcOrd="3" destOrd="0" parTransId="{86C94AA9-40C2-C54B-8210-E4FF339D451E}" sibTransId="{103C6A13-F4CF-4A41-857D-6F315A76744E}"/>
    <dgm:cxn modelId="{37D039FD-CA8A-FB42-9028-B22D57E2F200}" type="presOf" srcId="{6D7ECBD4-947B-1B44-BBC9-057821DAD269}" destId="{C9E2643E-76D9-2245-8A81-876D976B0982}" srcOrd="0" destOrd="0" presId="urn:microsoft.com/office/officeart/2005/8/layout/orgChart1"/>
    <dgm:cxn modelId="{639086C2-7D46-4644-8CD9-D2CA8BE953D7}" type="presParOf" srcId="{07C15F5E-7D37-2E41-834F-0DD701D4BC38}" destId="{9F5109A6-DD52-8C44-8181-2A1DAB637A41}" srcOrd="0" destOrd="0" presId="urn:microsoft.com/office/officeart/2005/8/layout/orgChart1"/>
    <dgm:cxn modelId="{DDCB968D-1506-6E48-A8A4-C029DE023A47}" type="presParOf" srcId="{9F5109A6-DD52-8C44-8181-2A1DAB637A41}" destId="{2BCC1B21-74A9-AE40-8DC3-4E87F92BEF31}" srcOrd="0" destOrd="0" presId="urn:microsoft.com/office/officeart/2005/8/layout/orgChart1"/>
    <dgm:cxn modelId="{8A309DC2-4732-6D4E-BD85-C361E2895125}" type="presParOf" srcId="{2BCC1B21-74A9-AE40-8DC3-4E87F92BEF31}" destId="{7352AF1C-FC16-CF47-BED5-0908E8438DD3}" srcOrd="0" destOrd="0" presId="urn:microsoft.com/office/officeart/2005/8/layout/orgChart1"/>
    <dgm:cxn modelId="{5DD65118-1C44-4242-A7E0-6FF5E9A85D5C}" type="presParOf" srcId="{2BCC1B21-74A9-AE40-8DC3-4E87F92BEF31}" destId="{51895469-B9CE-9B4B-9B52-8DA4742CB061}" srcOrd="1" destOrd="0" presId="urn:microsoft.com/office/officeart/2005/8/layout/orgChart1"/>
    <dgm:cxn modelId="{01D3F278-A105-1541-8CAA-5C90233C708F}" type="presParOf" srcId="{9F5109A6-DD52-8C44-8181-2A1DAB637A41}" destId="{9591C46B-9D70-944D-BE6D-0F4E9871DDF4}" srcOrd="1" destOrd="0" presId="urn:microsoft.com/office/officeart/2005/8/layout/orgChart1"/>
    <dgm:cxn modelId="{6A0AEC18-5B8C-D649-BA5C-105D5CA2FF76}" type="presParOf" srcId="{9591C46B-9D70-944D-BE6D-0F4E9871DDF4}" destId="{B82D56B8-8D34-734A-BF65-05D7D32553E5}" srcOrd="0" destOrd="0" presId="urn:microsoft.com/office/officeart/2005/8/layout/orgChart1"/>
    <dgm:cxn modelId="{EC3C3D5C-74B6-9E43-8681-EF073B5B7321}" type="presParOf" srcId="{9591C46B-9D70-944D-BE6D-0F4E9871DDF4}" destId="{59962E13-3E62-DA48-9165-20603834E2DC}" srcOrd="1" destOrd="0" presId="urn:microsoft.com/office/officeart/2005/8/layout/orgChart1"/>
    <dgm:cxn modelId="{AABFE51A-6E24-6549-8ADF-AC1C5CA2D2CD}" type="presParOf" srcId="{59962E13-3E62-DA48-9165-20603834E2DC}" destId="{2786B5B2-C185-D849-99F6-B47AAF0321CD}" srcOrd="0" destOrd="0" presId="urn:microsoft.com/office/officeart/2005/8/layout/orgChart1"/>
    <dgm:cxn modelId="{50C9DE7F-A193-B244-BE29-8DC0396004F8}" type="presParOf" srcId="{2786B5B2-C185-D849-99F6-B47AAF0321CD}" destId="{9F7D3C98-FD14-6445-921A-6CE82D6D3BD0}" srcOrd="0" destOrd="0" presId="urn:microsoft.com/office/officeart/2005/8/layout/orgChart1"/>
    <dgm:cxn modelId="{547FC1B7-028E-C847-8B16-6F6C9A953A72}" type="presParOf" srcId="{2786B5B2-C185-D849-99F6-B47AAF0321CD}" destId="{D3D54D69-4769-354A-96B5-0551A91D273F}" srcOrd="1" destOrd="0" presId="urn:microsoft.com/office/officeart/2005/8/layout/orgChart1"/>
    <dgm:cxn modelId="{F9BAC6F4-5141-3845-A57D-660517672A6C}" type="presParOf" srcId="{59962E13-3E62-DA48-9165-20603834E2DC}" destId="{FD88B308-CB69-CD43-8EC4-CEBCC7BE52BB}" srcOrd="1" destOrd="0" presId="urn:microsoft.com/office/officeart/2005/8/layout/orgChart1"/>
    <dgm:cxn modelId="{0296BCE7-C790-114B-B170-C9DC8B00085E}" type="presParOf" srcId="{59962E13-3E62-DA48-9165-20603834E2DC}" destId="{829D5C6C-66C1-BF4F-95B9-8CF850ADE161}" srcOrd="2" destOrd="0" presId="urn:microsoft.com/office/officeart/2005/8/layout/orgChart1"/>
    <dgm:cxn modelId="{2A97CCCF-B64F-524A-94C1-9B42B707B17D}" type="presParOf" srcId="{9591C46B-9D70-944D-BE6D-0F4E9871DDF4}" destId="{735C9ED7-6FF6-DB4F-9139-5D86D3DD6027}" srcOrd="2" destOrd="0" presId="urn:microsoft.com/office/officeart/2005/8/layout/orgChart1"/>
    <dgm:cxn modelId="{85145B02-2596-2742-AA01-2F4281C01E42}" type="presParOf" srcId="{9591C46B-9D70-944D-BE6D-0F4E9871DDF4}" destId="{795759C4-632E-694A-8C56-EDD4193E0D09}" srcOrd="3" destOrd="0" presId="urn:microsoft.com/office/officeart/2005/8/layout/orgChart1"/>
    <dgm:cxn modelId="{BDE32E62-1016-1540-9796-84EEF12F8B08}" type="presParOf" srcId="{795759C4-632E-694A-8C56-EDD4193E0D09}" destId="{AEB7816C-40D3-AE41-ADBC-A15DFFBCF280}" srcOrd="0" destOrd="0" presId="urn:microsoft.com/office/officeart/2005/8/layout/orgChart1"/>
    <dgm:cxn modelId="{14EB4E0E-9566-B140-AAA6-7B0F45EDCE38}" type="presParOf" srcId="{AEB7816C-40D3-AE41-ADBC-A15DFFBCF280}" destId="{16B3F80A-4EA4-D644-BB7E-8B43936A2796}" srcOrd="0" destOrd="0" presId="urn:microsoft.com/office/officeart/2005/8/layout/orgChart1"/>
    <dgm:cxn modelId="{772976D7-42BD-694A-AAEE-A4BC864D3ACA}" type="presParOf" srcId="{AEB7816C-40D3-AE41-ADBC-A15DFFBCF280}" destId="{77618200-9D12-C14F-B4DC-F6ADD969118B}" srcOrd="1" destOrd="0" presId="urn:microsoft.com/office/officeart/2005/8/layout/orgChart1"/>
    <dgm:cxn modelId="{E0C47368-8316-384A-8D43-E4E9C49F4571}" type="presParOf" srcId="{795759C4-632E-694A-8C56-EDD4193E0D09}" destId="{FC3E30EC-B012-4242-B707-CD4AFA47266B}" srcOrd="1" destOrd="0" presId="urn:microsoft.com/office/officeart/2005/8/layout/orgChart1"/>
    <dgm:cxn modelId="{AF79AADB-EAE5-AD42-BC80-649ED94DB594}" type="presParOf" srcId="{FC3E30EC-B012-4242-B707-CD4AFA47266B}" destId="{5A6DB553-BD39-A444-A0D5-0C3949B43742}" srcOrd="0" destOrd="0" presId="urn:microsoft.com/office/officeart/2005/8/layout/orgChart1"/>
    <dgm:cxn modelId="{34529052-989A-BA49-8526-F72B149BB2B0}" type="presParOf" srcId="{FC3E30EC-B012-4242-B707-CD4AFA47266B}" destId="{301F2A70-CE9A-BE49-ADD4-DCF7A4F86307}" srcOrd="1" destOrd="0" presId="urn:microsoft.com/office/officeart/2005/8/layout/orgChart1"/>
    <dgm:cxn modelId="{4B5934A4-F0A1-A447-96A2-A6250837740D}" type="presParOf" srcId="{301F2A70-CE9A-BE49-ADD4-DCF7A4F86307}" destId="{65DCDEA5-0DB5-0041-962F-B16DCC3D7B7E}" srcOrd="0" destOrd="0" presId="urn:microsoft.com/office/officeart/2005/8/layout/orgChart1"/>
    <dgm:cxn modelId="{2407C7D8-7B0E-B441-A622-FA7F411FBC55}" type="presParOf" srcId="{65DCDEA5-0DB5-0041-962F-B16DCC3D7B7E}" destId="{EE8CE857-C7AF-2C44-9C72-01E0B969A45C}" srcOrd="0" destOrd="0" presId="urn:microsoft.com/office/officeart/2005/8/layout/orgChart1"/>
    <dgm:cxn modelId="{AB368317-3EEC-1448-B8B2-95A26D2C5529}" type="presParOf" srcId="{65DCDEA5-0DB5-0041-962F-B16DCC3D7B7E}" destId="{D3C70739-9E5C-E84D-B693-FA43BBBAD52D}" srcOrd="1" destOrd="0" presId="urn:microsoft.com/office/officeart/2005/8/layout/orgChart1"/>
    <dgm:cxn modelId="{6DE74BA5-F544-694D-AF73-CDF309BF518D}" type="presParOf" srcId="{301F2A70-CE9A-BE49-ADD4-DCF7A4F86307}" destId="{19B30C41-2946-094D-836D-30CC3DF51FA5}" srcOrd="1" destOrd="0" presId="urn:microsoft.com/office/officeart/2005/8/layout/orgChart1"/>
    <dgm:cxn modelId="{4CAA2AFF-83AC-E74E-9390-EBE9A9A8AA06}" type="presParOf" srcId="{301F2A70-CE9A-BE49-ADD4-DCF7A4F86307}" destId="{9E736D43-4CB5-9D4B-A6FE-52353FCD4868}" srcOrd="2" destOrd="0" presId="urn:microsoft.com/office/officeart/2005/8/layout/orgChart1"/>
    <dgm:cxn modelId="{63B1C0C9-7F55-654E-A1D9-BC572D84BB77}" type="presParOf" srcId="{FC3E30EC-B012-4242-B707-CD4AFA47266B}" destId="{B7ABF807-615C-3742-BC5A-090DCE16BABC}" srcOrd="2" destOrd="0" presId="urn:microsoft.com/office/officeart/2005/8/layout/orgChart1"/>
    <dgm:cxn modelId="{797A16A2-1CF8-6542-9D63-DFCDED248861}" type="presParOf" srcId="{FC3E30EC-B012-4242-B707-CD4AFA47266B}" destId="{73F6863A-EEE2-AA47-9176-2200E93800A0}" srcOrd="3" destOrd="0" presId="urn:microsoft.com/office/officeart/2005/8/layout/orgChart1"/>
    <dgm:cxn modelId="{2C25C7CA-54FA-1C46-A2A9-6C73FC886E27}" type="presParOf" srcId="{73F6863A-EEE2-AA47-9176-2200E93800A0}" destId="{2F82D778-E2EF-5A49-A50E-A9BB05844B6D}" srcOrd="0" destOrd="0" presId="urn:microsoft.com/office/officeart/2005/8/layout/orgChart1"/>
    <dgm:cxn modelId="{FBB46527-DB3F-8C4D-890D-6DB7E07775C2}" type="presParOf" srcId="{2F82D778-E2EF-5A49-A50E-A9BB05844B6D}" destId="{726CF0A3-1F9A-2F45-BFE8-529F23F72CB1}" srcOrd="0" destOrd="0" presId="urn:microsoft.com/office/officeart/2005/8/layout/orgChart1"/>
    <dgm:cxn modelId="{5A20BDC8-4FFE-4E45-9753-07927A03B8B5}" type="presParOf" srcId="{2F82D778-E2EF-5A49-A50E-A9BB05844B6D}" destId="{6F314A64-2B48-6E45-8D3B-DD01939B257B}" srcOrd="1" destOrd="0" presId="urn:microsoft.com/office/officeart/2005/8/layout/orgChart1"/>
    <dgm:cxn modelId="{ED9F0B8E-A8F2-854A-A084-C6ACFF347286}" type="presParOf" srcId="{73F6863A-EEE2-AA47-9176-2200E93800A0}" destId="{71EE11E8-5E56-0246-88B5-A5DD57F9BBDB}" srcOrd="1" destOrd="0" presId="urn:microsoft.com/office/officeart/2005/8/layout/orgChart1"/>
    <dgm:cxn modelId="{522BE2F2-D37A-0443-8BE8-2CCBF4ADB8E2}" type="presParOf" srcId="{73F6863A-EEE2-AA47-9176-2200E93800A0}" destId="{97D3463A-4432-A04B-AC0D-1672DAC72AD5}" srcOrd="2" destOrd="0" presId="urn:microsoft.com/office/officeart/2005/8/layout/orgChart1"/>
    <dgm:cxn modelId="{4292E9B8-33A6-4048-A298-43D59B3D34A6}" type="presParOf" srcId="{795759C4-632E-694A-8C56-EDD4193E0D09}" destId="{C64FBE00-D2FE-CB46-BAFF-87D16F89DFEA}" srcOrd="2" destOrd="0" presId="urn:microsoft.com/office/officeart/2005/8/layout/orgChart1"/>
    <dgm:cxn modelId="{B289E5FB-8152-D24C-AB98-470915C9B159}" type="presParOf" srcId="{9591C46B-9D70-944D-BE6D-0F4E9871DDF4}" destId="{944730C4-9800-2F43-B085-BA22822DA3DF}" srcOrd="4" destOrd="0" presId="urn:microsoft.com/office/officeart/2005/8/layout/orgChart1"/>
    <dgm:cxn modelId="{776BB77D-1A8C-EA47-9E1A-C967114E4B78}" type="presParOf" srcId="{9591C46B-9D70-944D-BE6D-0F4E9871DDF4}" destId="{4F57ACD4-7D86-1F40-91D4-A28FE95B37CC}" srcOrd="5" destOrd="0" presId="urn:microsoft.com/office/officeart/2005/8/layout/orgChart1"/>
    <dgm:cxn modelId="{C5161EED-D0F5-7641-81B2-6843800A85D6}" type="presParOf" srcId="{4F57ACD4-7D86-1F40-91D4-A28FE95B37CC}" destId="{80FB753A-6EB8-5B47-82B1-781EEF654AE0}" srcOrd="0" destOrd="0" presId="urn:microsoft.com/office/officeart/2005/8/layout/orgChart1"/>
    <dgm:cxn modelId="{AB0EAB38-B362-214A-8671-134CFFE35521}" type="presParOf" srcId="{80FB753A-6EB8-5B47-82B1-781EEF654AE0}" destId="{C9E2643E-76D9-2245-8A81-876D976B0982}" srcOrd="0" destOrd="0" presId="urn:microsoft.com/office/officeart/2005/8/layout/orgChart1"/>
    <dgm:cxn modelId="{500E824D-48D0-EF41-8981-8719D4C75E89}" type="presParOf" srcId="{80FB753A-6EB8-5B47-82B1-781EEF654AE0}" destId="{7042ADCB-C8AB-8945-8369-CF99C062D1C0}" srcOrd="1" destOrd="0" presId="urn:microsoft.com/office/officeart/2005/8/layout/orgChart1"/>
    <dgm:cxn modelId="{05015F36-3C22-864E-B3CB-70D6EEDEE0DA}" type="presParOf" srcId="{4F57ACD4-7D86-1F40-91D4-A28FE95B37CC}" destId="{70A5A888-325C-DA42-9355-0EFCB5F8C20E}" srcOrd="1" destOrd="0" presId="urn:microsoft.com/office/officeart/2005/8/layout/orgChart1"/>
    <dgm:cxn modelId="{94FE4114-933A-4F48-BC68-5B27F87E31AA}" type="presParOf" srcId="{4F57ACD4-7D86-1F40-91D4-A28FE95B37CC}" destId="{2D21C8C3-808E-4D4A-A364-B0A32384F6F4}" srcOrd="2" destOrd="0" presId="urn:microsoft.com/office/officeart/2005/8/layout/orgChart1"/>
    <dgm:cxn modelId="{A5DBE013-B42B-EB43-AA1D-D12D18F75F4B}" type="presParOf" srcId="{9591C46B-9D70-944D-BE6D-0F4E9871DDF4}" destId="{4295BC62-885D-8043-901A-2CA8285C9F63}" srcOrd="6" destOrd="0" presId="urn:microsoft.com/office/officeart/2005/8/layout/orgChart1"/>
    <dgm:cxn modelId="{1819F04C-F408-D440-A7C5-AC15A24C8ACE}" type="presParOf" srcId="{9591C46B-9D70-944D-BE6D-0F4E9871DDF4}" destId="{C45924F1-BA0F-4D45-9744-AA1BF7DB0359}" srcOrd="7" destOrd="0" presId="urn:microsoft.com/office/officeart/2005/8/layout/orgChart1"/>
    <dgm:cxn modelId="{D291DD02-BD28-E542-9450-75D038F8CA01}" type="presParOf" srcId="{C45924F1-BA0F-4D45-9744-AA1BF7DB0359}" destId="{B08392F2-40D5-4746-AF5E-79A5A930618E}" srcOrd="0" destOrd="0" presId="urn:microsoft.com/office/officeart/2005/8/layout/orgChart1"/>
    <dgm:cxn modelId="{BB75B8A0-AB6C-E143-AB23-C7868E1D4056}" type="presParOf" srcId="{B08392F2-40D5-4746-AF5E-79A5A930618E}" destId="{AE2EEDB9-1E0D-894C-91C1-4E340FD9CB34}" srcOrd="0" destOrd="0" presId="urn:microsoft.com/office/officeart/2005/8/layout/orgChart1"/>
    <dgm:cxn modelId="{AE450F7F-38BF-BE4A-9715-8631B18677FC}" type="presParOf" srcId="{B08392F2-40D5-4746-AF5E-79A5A930618E}" destId="{3651DB5A-F06D-CD4C-B40A-F472E9834752}" srcOrd="1" destOrd="0" presId="urn:microsoft.com/office/officeart/2005/8/layout/orgChart1"/>
    <dgm:cxn modelId="{99BFDDBC-0FBB-C947-B0E2-BE141E8DD85D}" type="presParOf" srcId="{C45924F1-BA0F-4D45-9744-AA1BF7DB0359}" destId="{41FBD00F-DBBB-974F-9AAF-2652C6FC2DD3}" srcOrd="1" destOrd="0" presId="urn:microsoft.com/office/officeart/2005/8/layout/orgChart1"/>
    <dgm:cxn modelId="{B0885319-C259-F645-9A48-606F2DFF332A}" type="presParOf" srcId="{41FBD00F-DBBB-974F-9AAF-2652C6FC2DD3}" destId="{3F94AECF-FD21-F94D-841A-A9A70310C961}" srcOrd="0" destOrd="0" presId="urn:microsoft.com/office/officeart/2005/8/layout/orgChart1"/>
    <dgm:cxn modelId="{3B4945E9-1BBB-974E-A158-3B195A631FF8}" type="presParOf" srcId="{41FBD00F-DBBB-974F-9AAF-2652C6FC2DD3}" destId="{D6605FD6-7F2D-4144-A7BC-15C3E33FD475}" srcOrd="1" destOrd="0" presId="urn:microsoft.com/office/officeart/2005/8/layout/orgChart1"/>
    <dgm:cxn modelId="{6B932450-7590-4D4F-9A4B-0295B058071C}" type="presParOf" srcId="{D6605FD6-7F2D-4144-A7BC-15C3E33FD475}" destId="{78DCA422-AFCE-6249-A763-2F11971ED236}" srcOrd="0" destOrd="0" presId="urn:microsoft.com/office/officeart/2005/8/layout/orgChart1"/>
    <dgm:cxn modelId="{048F62E9-C868-8A4E-99F8-B80B9852DDD0}" type="presParOf" srcId="{78DCA422-AFCE-6249-A763-2F11971ED236}" destId="{407BB72B-DA99-4A40-94B3-B440F86F6BBC}" srcOrd="0" destOrd="0" presId="urn:microsoft.com/office/officeart/2005/8/layout/orgChart1"/>
    <dgm:cxn modelId="{C3C88E88-5490-3C40-A5F9-67FD96B41C9F}" type="presParOf" srcId="{78DCA422-AFCE-6249-A763-2F11971ED236}" destId="{AAB864B3-E311-ED41-BA67-160F45AC4509}" srcOrd="1" destOrd="0" presId="urn:microsoft.com/office/officeart/2005/8/layout/orgChart1"/>
    <dgm:cxn modelId="{7977F530-70AF-6F49-B92D-0BB4268B2F08}" type="presParOf" srcId="{D6605FD6-7F2D-4144-A7BC-15C3E33FD475}" destId="{0551ADF6-95F4-1349-9ED8-39E96F3F7ABA}" srcOrd="1" destOrd="0" presId="urn:microsoft.com/office/officeart/2005/8/layout/orgChart1"/>
    <dgm:cxn modelId="{CA16565F-4D90-BA4F-A50A-1EC1CA083757}" type="presParOf" srcId="{D6605FD6-7F2D-4144-A7BC-15C3E33FD475}" destId="{F92048DE-7A0A-2749-84AC-83B439F5669B}" srcOrd="2" destOrd="0" presId="urn:microsoft.com/office/officeart/2005/8/layout/orgChart1"/>
    <dgm:cxn modelId="{325F99A3-7AB8-534C-8331-E3920E2915E5}" type="presParOf" srcId="{41FBD00F-DBBB-974F-9AAF-2652C6FC2DD3}" destId="{CA5FAD9B-E9EC-D04F-B15A-00ED5B7199F8}" srcOrd="2" destOrd="0" presId="urn:microsoft.com/office/officeart/2005/8/layout/orgChart1"/>
    <dgm:cxn modelId="{4F7163FF-395A-734A-83D4-147563600FFA}" type="presParOf" srcId="{41FBD00F-DBBB-974F-9AAF-2652C6FC2DD3}" destId="{A08F5497-C4FE-0F4B-A004-99181DFED131}" srcOrd="3" destOrd="0" presId="urn:microsoft.com/office/officeart/2005/8/layout/orgChart1"/>
    <dgm:cxn modelId="{3D025EE1-F39F-1548-971E-42BAD68871F2}" type="presParOf" srcId="{A08F5497-C4FE-0F4B-A004-99181DFED131}" destId="{DFFC3835-E465-BD41-A190-ADCF1DFD6299}" srcOrd="0" destOrd="0" presId="urn:microsoft.com/office/officeart/2005/8/layout/orgChart1"/>
    <dgm:cxn modelId="{5EDDEF3B-70D6-AA4A-A81A-E25F739EA7C8}" type="presParOf" srcId="{DFFC3835-E465-BD41-A190-ADCF1DFD6299}" destId="{4145844A-554F-7C4D-996E-5B4A86478B0C}" srcOrd="0" destOrd="0" presId="urn:microsoft.com/office/officeart/2005/8/layout/orgChart1"/>
    <dgm:cxn modelId="{BFA57C88-5C0D-994E-9040-208AEFC7F54A}" type="presParOf" srcId="{DFFC3835-E465-BD41-A190-ADCF1DFD6299}" destId="{735AF116-3230-524E-B5D1-4F36ED85D6DE}" srcOrd="1" destOrd="0" presId="urn:microsoft.com/office/officeart/2005/8/layout/orgChart1"/>
    <dgm:cxn modelId="{6D111F69-307F-3745-8740-4CEBCD5F13A2}" type="presParOf" srcId="{A08F5497-C4FE-0F4B-A004-99181DFED131}" destId="{B6FD8BF6-76F4-144E-9165-92C3AF2DAFE0}" srcOrd="1" destOrd="0" presId="urn:microsoft.com/office/officeart/2005/8/layout/orgChart1"/>
    <dgm:cxn modelId="{6EF47E4D-4CBC-0E49-8682-7B7B5642FEC3}" type="presParOf" srcId="{A08F5497-C4FE-0F4B-A004-99181DFED131}" destId="{48C5B95C-816D-FF4E-8E3A-740AF1C803DF}" srcOrd="2" destOrd="0" presId="urn:microsoft.com/office/officeart/2005/8/layout/orgChart1"/>
    <dgm:cxn modelId="{D2CFD75B-3185-2243-8540-9A284FB0D762}" type="presParOf" srcId="{C45924F1-BA0F-4D45-9744-AA1BF7DB0359}" destId="{8626CD19-C8D3-F440-9F78-390354DEB412}" srcOrd="2" destOrd="0" presId="urn:microsoft.com/office/officeart/2005/8/layout/orgChart1"/>
    <dgm:cxn modelId="{2B2AC4EF-AD13-2F4A-9AA7-275A596C7C77}" type="presParOf" srcId="{9591C46B-9D70-944D-BE6D-0F4E9871DDF4}" destId="{0ABEFC5A-2712-DA40-A957-0FC7DD73736D}" srcOrd="8" destOrd="0" presId="urn:microsoft.com/office/officeart/2005/8/layout/orgChart1"/>
    <dgm:cxn modelId="{F6A70291-0333-1A45-8EF1-5904A8C390EC}" type="presParOf" srcId="{9591C46B-9D70-944D-BE6D-0F4E9871DDF4}" destId="{ECEE39CB-6CF8-7345-B71A-ED2FCDB31B7A}" srcOrd="9" destOrd="0" presId="urn:microsoft.com/office/officeart/2005/8/layout/orgChart1"/>
    <dgm:cxn modelId="{0DB15FFC-DE6A-4543-8492-2BC5C5FB351C}" type="presParOf" srcId="{ECEE39CB-6CF8-7345-B71A-ED2FCDB31B7A}" destId="{EBBB30E7-45FC-AC46-8246-9E2C13CA2B26}" srcOrd="0" destOrd="0" presId="urn:microsoft.com/office/officeart/2005/8/layout/orgChart1"/>
    <dgm:cxn modelId="{ECB2E601-AE8D-4441-AA99-4746F4A622E2}" type="presParOf" srcId="{EBBB30E7-45FC-AC46-8246-9E2C13CA2B26}" destId="{ABC13509-4E46-0E48-A044-1A8CA78DAF4B}" srcOrd="0" destOrd="0" presId="urn:microsoft.com/office/officeart/2005/8/layout/orgChart1"/>
    <dgm:cxn modelId="{6C5CC7A8-613E-8C48-B0D4-6A28926FA28B}" type="presParOf" srcId="{EBBB30E7-45FC-AC46-8246-9E2C13CA2B26}" destId="{D5649090-F81B-3345-ACB1-0BCD9F7BF5C1}" srcOrd="1" destOrd="0" presId="urn:microsoft.com/office/officeart/2005/8/layout/orgChart1"/>
    <dgm:cxn modelId="{63F92FE9-E205-B743-B043-D4C3D8BED51E}" type="presParOf" srcId="{ECEE39CB-6CF8-7345-B71A-ED2FCDB31B7A}" destId="{9B422F0E-3B82-8A44-900C-48B18A3D7169}" srcOrd="1" destOrd="0" presId="urn:microsoft.com/office/officeart/2005/8/layout/orgChart1"/>
    <dgm:cxn modelId="{D5A7798B-D756-0B41-93F0-9626EE94C998}" type="presParOf" srcId="{ECEE39CB-6CF8-7345-B71A-ED2FCDB31B7A}" destId="{E18FB3DC-F96F-9F48-AE0B-5EBC4580A736}" srcOrd="2" destOrd="0" presId="urn:microsoft.com/office/officeart/2005/8/layout/orgChart1"/>
    <dgm:cxn modelId="{6101C230-2C6F-3745-90FF-A936ABDDBFC7}" type="presParOf" srcId="{9F5109A6-DD52-8C44-8181-2A1DAB637A41}" destId="{593E98F0-BDAE-EF45-97FA-EAAC59E7CF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4364C8-8AF3-D347-AB5D-D32303816EC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DD30B7-51E1-D64B-AB15-B17C7C81E5CA}">
      <dgm:prSet phldrT="[Text]"/>
      <dgm:spPr>
        <a:ln w="38100">
          <a:noFill/>
        </a:ln>
      </dgm:spPr>
      <dgm:t>
        <a:bodyPr/>
        <a:lstStyle/>
        <a:p>
          <a:r>
            <a:rPr lang="en-US" dirty="0"/>
            <a:t>Main </a:t>
          </a:r>
          <a:r>
            <a:rPr lang="en-US" dirty="0" err="1"/>
            <a:t>Nextflow</a:t>
          </a:r>
          <a:r>
            <a:rPr lang="en-US" dirty="0"/>
            <a:t> Directory</a:t>
          </a:r>
        </a:p>
      </dgm:t>
    </dgm:pt>
    <dgm:pt modelId="{F5629135-D297-6149-9BD8-5770AD661597}" type="parTrans" cxnId="{69E5BA7F-E2BB-B149-9690-8DEF8927B92A}">
      <dgm:prSet/>
      <dgm:spPr/>
      <dgm:t>
        <a:bodyPr/>
        <a:lstStyle/>
        <a:p>
          <a:endParaRPr lang="en-US"/>
        </a:p>
      </dgm:t>
    </dgm:pt>
    <dgm:pt modelId="{F4F3C744-4DFC-9744-9358-46A70A03675C}" type="sibTrans" cxnId="{69E5BA7F-E2BB-B149-9690-8DEF8927B92A}">
      <dgm:prSet/>
      <dgm:spPr/>
      <dgm:t>
        <a:bodyPr/>
        <a:lstStyle/>
        <a:p>
          <a:endParaRPr lang="en-US"/>
        </a:p>
      </dgm:t>
    </dgm:pt>
    <dgm:pt modelId="{C3021199-852E-D24F-A5E1-61DC1E8976CB}">
      <dgm:prSet phldrT="[Text]"/>
      <dgm:spPr>
        <a:ln w="38100">
          <a:noFill/>
        </a:ln>
      </dgm:spPr>
      <dgm:t>
        <a:bodyPr/>
        <a:lstStyle/>
        <a:p>
          <a:r>
            <a:rPr lang="en-US" dirty="0" err="1"/>
            <a:t>nextflow_process.nf</a:t>
          </a:r>
          <a:endParaRPr lang="en-US" dirty="0"/>
        </a:p>
      </dgm:t>
    </dgm:pt>
    <dgm:pt modelId="{382818DD-16E1-C648-A0CF-F37B213AE474}" type="parTrans" cxnId="{9E482FCF-3624-BF42-A09A-3DC005AF96C1}">
      <dgm:prSet/>
      <dgm:spPr/>
      <dgm:t>
        <a:bodyPr/>
        <a:lstStyle/>
        <a:p>
          <a:endParaRPr lang="en-US"/>
        </a:p>
      </dgm:t>
    </dgm:pt>
    <dgm:pt modelId="{02BF48B3-7E85-E849-9177-AF3E37731A6B}" type="sibTrans" cxnId="{9E482FCF-3624-BF42-A09A-3DC005AF96C1}">
      <dgm:prSet/>
      <dgm:spPr/>
      <dgm:t>
        <a:bodyPr/>
        <a:lstStyle/>
        <a:p>
          <a:endParaRPr lang="en-US"/>
        </a:p>
      </dgm:t>
    </dgm:pt>
    <dgm:pt modelId="{04569EAE-CE72-6E45-94B9-D86F2D0AEE3B}">
      <dgm:prSet phldrT="[Text]"/>
      <dgm:spPr>
        <a:ln w="38100">
          <a:noFill/>
        </a:ln>
      </dgm:spPr>
      <dgm:t>
        <a:bodyPr/>
        <a:lstStyle/>
        <a:p>
          <a:r>
            <a:rPr lang="en-US" dirty="0"/>
            <a:t>containers</a:t>
          </a:r>
        </a:p>
      </dgm:t>
    </dgm:pt>
    <dgm:pt modelId="{2AC9CD79-E07F-9C4E-8DD1-16171BC50A2B}" type="parTrans" cxnId="{CD741938-2A64-AD49-8936-8D23F1D870AF}">
      <dgm:prSet/>
      <dgm:spPr/>
      <dgm:t>
        <a:bodyPr/>
        <a:lstStyle/>
        <a:p>
          <a:endParaRPr lang="en-US"/>
        </a:p>
      </dgm:t>
    </dgm:pt>
    <dgm:pt modelId="{81FBA5A6-932A-5B47-9A42-1B6FE5E04A22}" type="sibTrans" cxnId="{CD741938-2A64-AD49-8936-8D23F1D870AF}">
      <dgm:prSet/>
      <dgm:spPr/>
      <dgm:t>
        <a:bodyPr/>
        <a:lstStyle/>
        <a:p>
          <a:endParaRPr lang="en-US"/>
        </a:p>
      </dgm:t>
    </dgm:pt>
    <dgm:pt modelId="{6D7ECBD4-947B-1B44-BBC9-057821DAD269}">
      <dgm:prSet phldrT="[Text]"/>
      <dgm:spPr>
        <a:ln w="38100">
          <a:solidFill>
            <a:srgbClr val="FF0000"/>
          </a:solidFill>
        </a:ln>
      </dgm:spPr>
      <dgm:t>
        <a:bodyPr/>
        <a:lstStyle/>
        <a:p>
          <a:r>
            <a:rPr lang="en-US" dirty="0" err="1"/>
            <a:t>nextflow.config</a:t>
          </a:r>
          <a:endParaRPr lang="en-US" dirty="0"/>
        </a:p>
      </dgm:t>
    </dgm:pt>
    <dgm:pt modelId="{10838668-8A92-A542-AFE7-565D2A8291C1}" type="parTrans" cxnId="{8CFAD568-2683-4F4D-832E-1AE74D748546}">
      <dgm:prSet/>
      <dgm:spPr/>
      <dgm:t>
        <a:bodyPr/>
        <a:lstStyle/>
        <a:p>
          <a:endParaRPr lang="en-US"/>
        </a:p>
      </dgm:t>
    </dgm:pt>
    <dgm:pt modelId="{9A5ACA51-3C71-3D42-B63C-51CEE1106820}" type="sibTrans" cxnId="{8CFAD568-2683-4F4D-832E-1AE74D748546}">
      <dgm:prSet/>
      <dgm:spPr/>
      <dgm:t>
        <a:bodyPr/>
        <a:lstStyle/>
        <a:p>
          <a:endParaRPr lang="en-US"/>
        </a:p>
      </dgm:t>
    </dgm:pt>
    <dgm:pt modelId="{49D0A71B-F96D-1648-A489-ABBF3CE9FDB8}">
      <dgm:prSet phldrT="[Text]"/>
      <dgm:spPr/>
      <dgm:t>
        <a:bodyPr/>
        <a:lstStyle/>
        <a:p>
          <a:r>
            <a:rPr lang="en-US" dirty="0" err="1"/>
            <a:t>mycontainer.sif</a:t>
          </a:r>
          <a:endParaRPr lang="en-US" dirty="0"/>
        </a:p>
      </dgm:t>
    </dgm:pt>
    <dgm:pt modelId="{DA1FCDF7-B66D-C246-B88D-CE373124A07F}" type="parTrans" cxnId="{8D4D0C55-5AF1-4446-8EA2-55770C244CBC}">
      <dgm:prSet/>
      <dgm:spPr/>
      <dgm:t>
        <a:bodyPr/>
        <a:lstStyle/>
        <a:p>
          <a:endParaRPr lang="en-US"/>
        </a:p>
      </dgm:t>
    </dgm:pt>
    <dgm:pt modelId="{5CCBF34D-BE02-E042-957C-00AAC95D541E}" type="sibTrans" cxnId="{8D4D0C55-5AF1-4446-8EA2-55770C244CBC}">
      <dgm:prSet/>
      <dgm:spPr/>
      <dgm:t>
        <a:bodyPr/>
        <a:lstStyle/>
        <a:p>
          <a:endParaRPr lang="en-US"/>
        </a:p>
      </dgm:t>
    </dgm:pt>
    <dgm:pt modelId="{822C57C4-7D93-0349-A843-3773F78F880B}">
      <dgm:prSet phldrT="[Text]"/>
      <dgm:spPr/>
      <dgm:t>
        <a:bodyPr/>
        <a:lstStyle/>
        <a:p>
          <a:r>
            <a:rPr lang="en-US" dirty="0" err="1"/>
            <a:t>anothercontainer.sif</a:t>
          </a:r>
          <a:endParaRPr lang="en-US" dirty="0"/>
        </a:p>
      </dgm:t>
    </dgm:pt>
    <dgm:pt modelId="{25F563A0-0E70-B147-B11C-E8B5F1D49D5B}" type="parTrans" cxnId="{DB34C802-32A3-CE49-81AB-48B12433B536}">
      <dgm:prSet/>
      <dgm:spPr/>
      <dgm:t>
        <a:bodyPr/>
        <a:lstStyle/>
        <a:p>
          <a:endParaRPr lang="en-US"/>
        </a:p>
      </dgm:t>
    </dgm:pt>
    <dgm:pt modelId="{1EB8F992-DF46-EE4F-A343-83132B2B2896}" type="sibTrans" cxnId="{DB34C802-32A3-CE49-81AB-48B12433B536}">
      <dgm:prSet/>
      <dgm:spPr/>
      <dgm:t>
        <a:bodyPr/>
        <a:lstStyle/>
        <a:p>
          <a:endParaRPr lang="en-US"/>
        </a:p>
      </dgm:t>
    </dgm:pt>
    <dgm:pt modelId="{64E53E74-E03C-3744-B729-EAA6A1C7BBC8}">
      <dgm:prSet phldrT="[Text]"/>
      <dgm:spPr/>
      <dgm:t>
        <a:bodyPr/>
        <a:lstStyle/>
        <a:p>
          <a:r>
            <a:rPr lang="en-US" dirty="0"/>
            <a:t>bin</a:t>
          </a:r>
        </a:p>
      </dgm:t>
    </dgm:pt>
    <dgm:pt modelId="{86C94AA9-40C2-C54B-8210-E4FF339D451E}" type="parTrans" cxnId="{4E220EFC-02AE-3945-8758-3AE1DEE93CA2}">
      <dgm:prSet/>
      <dgm:spPr/>
      <dgm:t>
        <a:bodyPr/>
        <a:lstStyle/>
        <a:p>
          <a:endParaRPr lang="en-US"/>
        </a:p>
      </dgm:t>
    </dgm:pt>
    <dgm:pt modelId="{103C6A13-F4CF-4A41-857D-6F315A76744E}" type="sibTrans" cxnId="{4E220EFC-02AE-3945-8758-3AE1DEE93CA2}">
      <dgm:prSet/>
      <dgm:spPr/>
      <dgm:t>
        <a:bodyPr/>
        <a:lstStyle/>
        <a:p>
          <a:endParaRPr lang="en-US"/>
        </a:p>
      </dgm:t>
    </dgm:pt>
    <dgm:pt modelId="{01DC649A-63D9-6B40-898E-E9EBCD923A53}">
      <dgm:prSet phldrT="[Text]"/>
      <dgm:spPr/>
      <dgm:t>
        <a:bodyPr/>
        <a:lstStyle/>
        <a:p>
          <a:r>
            <a:rPr lang="en-US" dirty="0" err="1"/>
            <a:t>MyPythonScript.py</a:t>
          </a:r>
          <a:endParaRPr lang="en-US" dirty="0"/>
        </a:p>
      </dgm:t>
    </dgm:pt>
    <dgm:pt modelId="{B713CF7E-132E-C242-8F7A-C3BA385DF19A}" type="parTrans" cxnId="{A9535347-4133-C647-BBBA-40F2346E5B5A}">
      <dgm:prSet/>
      <dgm:spPr/>
      <dgm:t>
        <a:bodyPr/>
        <a:lstStyle/>
        <a:p>
          <a:endParaRPr lang="en-US"/>
        </a:p>
      </dgm:t>
    </dgm:pt>
    <dgm:pt modelId="{F7A85516-A2D2-FC4B-9DA3-EB80E31153D7}" type="sibTrans" cxnId="{A9535347-4133-C647-BBBA-40F2346E5B5A}">
      <dgm:prSet/>
      <dgm:spPr/>
      <dgm:t>
        <a:bodyPr/>
        <a:lstStyle/>
        <a:p>
          <a:endParaRPr lang="en-US"/>
        </a:p>
      </dgm:t>
    </dgm:pt>
    <dgm:pt modelId="{7C86C77F-B58C-9C4C-A230-2DFED3B5A240}">
      <dgm:prSet phldrT="[Text]"/>
      <dgm:spPr/>
      <dgm:t>
        <a:bodyPr/>
        <a:lstStyle/>
        <a:p>
          <a:r>
            <a:rPr lang="en-US" dirty="0" err="1"/>
            <a:t>MyRScript.r</a:t>
          </a:r>
          <a:endParaRPr lang="en-US" dirty="0"/>
        </a:p>
      </dgm:t>
    </dgm:pt>
    <dgm:pt modelId="{1C9079EB-9324-7D4B-A30D-F4C7377F81E6}" type="parTrans" cxnId="{DE010C83-2BFD-CE47-AE73-9E3766C2F243}">
      <dgm:prSet/>
      <dgm:spPr/>
      <dgm:t>
        <a:bodyPr/>
        <a:lstStyle/>
        <a:p>
          <a:endParaRPr lang="en-US"/>
        </a:p>
      </dgm:t>
    </dgm:pt>
    <dgm:pt modelId="{27976DCA-6A2D-3541-8427-4536EE3C22CB}" type="sibTrans" cxnId="{DE010C83-2BFD-CE47-AE73-9E3766C2F243}">
      <dgm:prSet/>
      <dgm:spPr/>
      <dgm:t>
        <a:bodyPr/>
        <a:lstStyle/>
        <a:p>
          <a:endParaRPr lang="en-US"/>
        </a:p>
      </dgm:t>
    </dgm:pt>
    <dgm:pt modelId="{67DC589D-53A6-0844-B0F8-6CA92D97923F}">
      <dgm:prSet phldrT="[Text]"/>
      <dgm:spPr/>
      <dgm:t>
        <a:bodyPr/>
        <a:lstStyle/>
        <a:p>
          <a:r>
            <a:rPr lang="en-US" dirty="0"/>
            <a:t>work</a:t>
          </a:r>
        </a:p>
      </dgm:t>
    </dgm:pt>
    <dgm:pt modelId="{0EE4FED9-007C-714A-9496-8C7DFC2C782C}" type="parTrans" cxnId="{B319C567-28C7-094B-B6CB-1A8356109DEA}">
      <dgm:prSet/>
      <dgm:spPr/>
    </dgm:pt>
    <dgm:pt modelId="{55F23AB4-C295-3140-B214-490CB57A8DA5}" type="sibTrans" cxnId="{B319C567-28C7-094B-B6CB-1A8356109DEA}">
      <dgm:prSet/>
      <dgm:spPr/>
    </dgm:pt>
    <dgm:pt modelId="{07C15F5E-7D37-2E41-834F-0DD701D4BC38}" type="pres">
      <dgm:prSet presAssocID="{684364C8-8AF3-D347-AB5D-D32303816E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F5109A6-DD52-8C44-8181-2A1DAB637A41}" type="pres">
      <dgm:prSet presAssocID="{F8DD30B7-51E1-D64B-AB15-B17C7C81E5CA}" presName="hierRoot1" presStyleCnt="0">
        <dgm:presLayoutVars>
          <dgm:hierBranch val="init"/>
        </dgm:presLayoutVars>
      </dgm:prSet>
      <dgm:spPr/>
    </dgm:pt>
    <dgm:pt modelId="{2BCC1B21-74A9-AE40-8DC3-4E87F92BEF31}" type="pres">
      <dgm:prSet presAssocID="{F8DD30B7-51E1-D64B-AB15-B17C7C81E5CA}" presName="rootComposite1" presStyleCnt="0"/>
      <dgm:spPr/>
    </dgm:pt>
    <dgm:pt modelId="{7352AF1C-FC16-CF47-BED5-0908E8438DD3}" type="pres">
      <dgm:prSet presAssocID="{F8DD30B7-51E1-D64B-AB15-B17C7C81E5CA}" presName="rootText1" presStyleLbl="node0" presStyleIdx="0" presStyleCnt="1">
        <dgm:presLayoutVars>
          <dgm:chPref val="3"/>
        </dgm:presLayoutVars>
      </dgm:prSet>
      <dgm:spPr/>
    </dgm:pt>
    <dgm:pt modelId="{51895469-B9CE-9B4B-9B52-8DA4742CB061}" type="pres">
      <dgm:prSet presAssocID="{F8DD30B7-51E1-D64B-AB15-B17C7C81E5CA}" presName="rootConnector1" presStyleLbl="node1" presStyleIdx="0" presStyleCnt="0"/>
      <dgm:spPr/>
    </dgm:pt>
    <dgm:pt modelId="{9591C46B-9D70-944D-BE6D-0F4E9871DDF4}" type="pres">
      <dgm:prSet presAssocID="{F8DD30B7-51E1-D64B-AB15-B17C7C81E5CA}" presName="hierChild2" presStyleCnt="0"/>
      <dgm:spPr/>
    </dgm:pt>
    <dgm:pt modelId="{B82D56B8-8D34-734A-BF65-05D7D32553E5}" type="pres">
      <dgm:prSet presAssocID="{382818DD-16E1-C648-A0CF-F37B213AE474}" presName="Name37" presStyleLbl="parChTrans1D2" presStyleIdx="0" presStyleCnt="5"/>
      <dgm:spPr/>
    </dgm:pt>
    <dgm:pt modelId="{59962E13-3E62-DA48-9165-20603834E2DC}" type="pres">
      <dgm:prSet presAssocID="{C3021199-852E-D24F-A5E1-61DC1E8976CB}" presName="hierRoot2" presStyleCnt="0">
        <dgm:presLayoutVars>
          <dgm:hierBranch val="init"/>
        </dgm:presLayoutVars>
      </dgm:prSet>
      <dgm:spPr/>
    </dgm:pt>
    <dgm:pt modelId="{2786B5B2-C185-D849-99F6-B47AAF0321CD}" type="pres">
      <dgm:prSet presAssocID="{C3021199-852E-D24F-A5E1-61DC1E8976CB}" presName="rootComposite" presStyleCnt="0"/>
      <dgm:spPr/>
    </dgm:pt>
    <dgm:pt modelId="{9F7D3C98-FD14-6445-921A-6CE82D6D3BD0}" type="pres">
      <dgm:prSet presAssocID="{C3021199-852E-D24F-A5E1-61DC1E8976CB}" presName="rootText" presStyleLbl="node2" presStyleIdx="0" presStyleCnt="5">
        <dgm:presLayoutVars>
          <dgm:chPref val="3"/>
        </dgm:presLayoutVars>
      </dgm:prSet>
      <dgm:spPr/>
    </dgm:pt>
    <dgm:pt modelId="{D3D54D69-4769-354A-96B5-0551A91D273F}" type="pres">
      <dgm:prSet presAssocID="{C3021199-852E-D24F-A5E1-61DC1E8976CB}" presName="rootConnector" presStyleLbl="node2" presStyleIdx="0" presStyleCnt="5"/>
      <dgm:spPr/>
    </dgm:pt>
    <dgm:pt modelId="{FD88B308-CB69-CD43-8EC4-CEBCC7BE52BB}" type="pres">
      <dgm:prSet presAssocID="{C3021199-852E-D24F-A5E1-61DC1E8976CB}" presName="hierChild4" presStyleCnt="0"/>
      <dgm:spPr/>
    </dgm:pt>
    <dgm:pt modelId="{829D5C6C-66C1-BF4F-95B9-8CF850ADE161}" type="pres">
      <dgm:prSet presAssocID="{C3021199-852E-D24F-A5E1-61DC1E8976CB}" presName="hierChild5" presStyleCnt="0"/>
      <dgm:spPr/>
    </dgm:pt>
    <dgm:pt modelId="{735C9ED7-6FF6-DB4F-9139-5D86D3DD6027}" type="pres">
      <dgm:prSet presAssocID="{2AC9CD79-E07F-9C4E-8DD1-16171BC50A2B}" presName="Name37" presStyleLbl="parChTrans1D2" presStyleIdx="1" presStyleCnt="5"/>
      <dgm:spPr/>
    </dgm:pt>
    <dgm:pt modelId="{795759C4-632E-694A-8C56-EDD4193E0D09}" type="pres">
      <dgm:prSet presAssocID="{04569EAE-CE72-6E45-94B9-D86F2D0AEE3B}" presName="hierRoot2" presStyleCnt="0">
        <dgm:presLayoutVars>
          <dgm:hierBranch val="init"/>
        </dgm:presLayoutVars>
      </dgm:prSet>
      <dgm:spPr/>
    </dgm:pt>
    <dgm:pt modelId="{AEB7816C-40D3-AE41-ADBC-A15DFFBCF280}" type="pres">
      <dgm:prSet presAssocID="{04569EAE-CE72-6E45-94B9-D86F2D0AEE3B}" presName="rootComposite" presStyleCnt="0"/>
      <dgm:spPr/>
    </dgm:pt>
    <dgm:pt modelId="{16B3F80A-4EA4-D644-BB7E-8B43936A2796}" type="pres">
      <dgm:prSet presAssocID="{04569EAE-CE72-6E45-94B9-D86F2D0AEE3B}" presName="rootText" presStyleLbl="node2" presStyleIdx="1" presStyleCnt="5">
        <dgm:presLayoutVars>
          <dgm:chPref val="3"/>
        </dgm:presLayoutVars>
      </dgm:prSet>
      <dgm:spPr/>
    </dgm:pt>
    <dgm:pt modelId="{77618200-9D12-C14F-B4DC-F6ADD969118B}" type="pres">
      <dgm:prSet presAssocID="{04569EAE-CE72-6E45-94B9-D86F2D0AEE3B}" presName="rootConnector" presStyleLbl="node2" presStyleIdx="1" presStyleCnt="5"/>
      <dgm:spPr/>
    </dgm:pt>
    <dgm:pt modelId="{FC3E30EC-B012-4242-B707-CD4AFA47266B}" type="pres">
      <dgm:prSet presAssocID="{04569EAE-CE72-6E45-94B9-D86F2D0AEE3B}" presName="hierChild4" presStyleCnt="0"/>
      <dgm:spPr/>
    </dgm:pt>
    <dgm:pt modelId="{5A6DB553-BD39-A444-A0D5-0C3949B43742}" type="pres">
      <dgm:prSet presAssocID="{DA1FCDF7-B66D-C246-B88D-CE373124A07F}" presName="Name37" presStyleLbl="parChTrans1D3" presStyleIdx="0" presStyleCnt="4"/>
      <dgm:spPr/>
    </dgm:pt>
    <dgm:pt modelId="{301F2A70-CE9A-BE49-ADD4-DCF7A4F86307}" type="pres">
      <dgm:prSet presAssocID="{49D0A71B-F96D-1648-A489-ABBF3CE9FDB8}" presName="hierRoot2" presStyleCnt="0">
        <dgm:presLayoutVars>
          <dgm:hierBranch val="init"/>
        </dgm:presLayoutVars>
      </dgm:prSet>
      <dgm:spPr/>
    </dgm:pt>
    <dgm:pt modelId="{65DCDEA5-0DB5-0041-962F-B16DCC3D7B7E}" type="pres">
      <dgm:prSet presAssocID="{49D0A71B-F96D-1648-A489-ABBF3CE9FDB8}" presName="rootComposite" presStyleCnt="0"/>
      <dgm:spPr/>
    </dgm:pt>
    <dgm:pt modelId="{EE8CE857-C7AF-2C44-9C72-01E0B969A45C}" type="pres">
      <dgm:prSet presAssocID="{49D0A71B-F96D-1648-A489-ABBF3CE9FDB8}" presName="rootText" presStyleLbl="node3" presStyleIdx="0" presStyleCnt="4">
        <dgm:presLayoutVars>
          <dgm:chPref val="3"/>
        </dgm:presLayoutVars>
      </dgm:prSet>
      <dgm:spPr/>
    </dgm:pt>
    <dgm:pt modelId="{D3C70739-9E5C-E84D-B693-FA43BBBAD52D}" type="pres">
      <dgm:prSet presAssocID="{49D0A71B-F96D-1648-A489-ABBF3CE9FDB8}" presName="rootConnector" presStyleLbl="node3" presStyleIdx="0" presStyleCnt="4"/>
      <dgm:spPr/>
    </dgm:pt>
    <dgm:pt modelId="{19B30C41-2946-094D-836D-30CC3DF51FA5}" type="pres">
      <dgm:prSet presAssocID="{49D0A71B-F96D-1648-A489-ABBF3CE9FDB8}" presName="hierChild4" presStyleCnt="0"/>
      <dgm:spPr/>
    </dgm:pt>
    <dgm:pt modelId="{9E736D43-4CB5-9D4B-A6FE-52353FCD4868}" type="pres">
      <dgm:prSet presAssocID="{49D0A71B-F96D-1648-A489-ABBF3CE9FDB8}" presName="hierChild5" presStyleCnt="0"/>
      <dgm:spPr/>
    </dgm:pt>
    <dgm:pt modelId="{B7ABF807-615C-3742-BC5A-090DCE16BABC}" type="pres">
      <dgm:prSet presAssocID="{25F563A0-0E70-B147-B11C-E8B5F1D49D5B}" presName="Name37" presStyleLbl="parChTrans1D3" presStyleIdx="1" presStyleCnt="4"/>
      <dgm:spPr/>
    </dgm:pt>
    <dgm:pt modelId="{73F6863A-EEE2-AA47-9176-2200E93800A0}" type="pres">
      <dgm:prSet presAssocID="{822C57C4-7D93-0349-A843-3773F78F880B}" presName="hierRoot2" presStyleCnt="0">
        <dgm:presLayoutVars>
          <dgm:hierBranch val="init"/>
        </dgm:presLayoutVars>
      </dgm:prSet>
      <dgm:spPr/>
    </dgm:pt>
    <dgm:pt modelId="{2F82D778-E2EF-5A49-A50E-A9BB05844B6D}" type="pres">
      <dgm:prSet presAssocID="{822C57C4-7D93-0349-A843-3773F78F880B}" presName="rootComposite" presStyleCnt="0"/>
      <dgm:spPr/>
    </dgm:pt>
    <dgm:pt modelId="{726CF0A3-1F9A-2F45-BFE8-529F23F72CB1}" type="pres">
      <dgm:prSet presAssocID="{822C57C4-7D93-0349-A843-3773F78F880B}" presName="rootText" presStyleLbl="node3" presStyleIdx="1" presStyleCnt="4">
        <dgm:presLayoutVars>
          <dgm:chPref val="3"/>
        </dgm:presLayoutVars>
      </dgm:prSet>
      <dgm:spPr/>
    </dgm:pt>
    <dgm:pt modelId="{6F314A64-2B48-6E45-8D3B-DD01939B257B}" type="pres">
      <dgm:prSet presAssocID="{822C57C4-7D93-0349-A843-3773F78F880B}" presName="rootConnector" presStyleLbl="node3" presStyleIdx="1" presStyleCnt="4"/>
      <dgm:spPr/>
    </dgm:pt>
    <dgm:pt modelId="{71EE11E8-5E56-0246-88B5-A5DD57F9BBDB}" type="pres">
      <dgm:prSet presAssocID="{822C57C4-7D93-0349-A843-3773F78F880B}" presName="hierChild4" presStyleCnt="0"/>
      <dgm:spPr/>
    </dgm:pt>
    <dgm:pt modelId="{97D3463A-4432-A04B-AC0D-1672DAC72AD5}" type="pres">
      <dgm:prSet presAssocID="{822C57C4-7D93-0349-A843-3773F78F880B}" presName="hierChild5" presStyleCnt="0"/>
      <dgm:spPr/>
    </dgm:pt>
    <dgm:pt modelId="{C64FBE00-D2FE-CB46-BAFF-87D16F89DFEA}" type="pres">
      <dgm:prSet presAssocID="{04569EAE-CE72-6E45-94B9-D86F2D0AEE3B}" presName="hierChild5" presStyleCnt="0"/>
      <dgm:spPr/>
    </dgm:pt>
    <dgm:pt modelId="{944730C4-9800-2F43-B085-BA22822DA3DF}" type="pres">
      <dgm:prSet presAssocID="{10838668-8A92-A542-AFE7-565D2A8291C1}" presName="Name37" presStyleLbl="parChTrans1D2" presStyleIdx="2" presStyleCnt="5"/>
      <dgm:spPr/>
    </dgm:pt>
    <dgm:pt modelId="{4F57ACD4-7D86-1F40-91D4-A28FE95B37CC}" type="pres">
      <dgm:prSet presAssocID="{6D7ECBD4-947B-1B44-BBC9-057821DAD269}" presName="hierRoot2" presStyleCnt="0">
        <dgm:presLayoutVars>
          <dgm:hierBranch val="init"/>
        </dgm:presLayoutVars>
      </dgm:prSet>
      <dgm:spPr/>
    </dgm:pt>
    <dgm:pt modelId="{80FB753A-6EB8-5B47-82B1-781EEF654AE0}" type="pres">
      <dgm:prSet presAssocID="{6D7ECBD4-947B-1B44-BBC9-057821DAD269}" presName="rootComposite" presStyleCnt="0"/>
      <dgm:spPr/>
    </dgm:pt>
    <dgm:pt modelId="{C9E2643E-76D9-2245-8A81-876D976B0982}" type="pres">
      <dgm:prSet presAssocID="{6D7ECBD4-947B-1B44-BBC9-057821DAD269}" presName="rootText" presStyleLbl="node2" presStyleIdx="2" presStyleCnt="5">
        <dgm:presLayoutVars>
          <dgm:chPref val="3"/>
        </dgm:presLayoutVars>
      </dgm:prSet>
      <dgm:spPr/>
    </dgm:pt>
    <dgm:pt modelId="{7042ADCB-C8AB-8945-8369-CF99C062D1C0}" type="pres">
      <dgm:prSet presAssocID="{6D7ECBD4-947B-1B44-BBC9-057821DAD269}" presName="rootConnector" presStyleLbl="node2" presStyleIdx="2" presStyleCnt="5"/>
      <dgm:spPr/>
    </dgm:pt>
    <dgm:pt modelId="{70A5A888-325C-DA42-9355-0EFCB5F8C20E}" type="pres">
      <dgm:prSet presAssocID="{6D7ECBD4-947B-1B44-BBC9-057821DAD269}" presName="hierChild4" presStyleCnt="0"/>
      <dgm:spPr/>
    </dgm:pt>
    <dgm:pt modelId="{2D21C8C3-808E-4D4A-A364-B0A32384F6F4}" type="pres">
      <dgm:prSet presAssocID="{6D7ECBD4-947B-1B44-BBC9-057821DAD269}" presName="hierChild5" presStyleCnt="0"/>
      <dgm:spPr/>
    </dgm:pt>
    <dgm:pt modelId="{4295BC62-885D-8043-901A-2CA8285C9F63}" type="pres">
      <dgm:prSet presAssocID="{86C94AA9-40C2-C54B-8210-E4FF339D451E}" presName="Name37" presStyleLbl="parChTrans1D2" presStyleIdx="3" presStyleCnt="5"/>
      <dgm:spPr/>
    </dgm:pt>
    <dgm:pt modelId="{C45924F1-BA0F-4D45-9744-AA1BF7DB0359}" type="pres">
      <dgm:prSet presAssocID="{64E53E74-E03C-3744-B729-EAA6A1C7BBC8}" presName="hierRoot2" presStyleCnt="0">
        <dgm:presLayoutVars>
          <dgm:hierBranch val="init"/>
        </dgm:presLayoutVars>
      </dgm:prSet>
      <dgm:spPr/>
    </dgm:pt>
    <dgm:pt modelId="{B08392F2-40D5-4746-AF5E-79A5A930618E}" type="pres">
      <dgm:prSet presAssocID="{64E53E74-E03C-3744-B729-EAA6A1C7BBC8}" presName="rootComposite" presStyleCnt="0"/>
      <dgm:spPr/>
    </dgm:pt>
    <dgm:pt modelId="{AE2EEDB9-1E0D-894C-91C1-4E340FD9CB34}" type="pres">
      <dgm:prSet presAssocID="{64E53E74-E03C-3744-B729-EAA6A1C7BBC8}" presName="rootText" presStyleLbl="node2" presStyleIdx="3" presStyleCnt="5">
        <dgm:presLayoutVars>
          <dgm:chPref val="3"/>
        </dgm:presLayoutVars>
      </dgm:prSet>
      <dgm:spPr/>
    </dgm:pt>
    <dgm:pt modelId="{3651DB5A-F06D-CD4C-B40A-F472E9834752}" type="pres">
      <dgm:prSet presAssocID="{64E53E74-E03C-3744-B729-EAA6A1C7BBC8}" presName="rootConnector" presStyleLbl="node2" presStyleIdx="3" presStyleCnt="5"/>
      <dgm:spPr/>
    </dgm:pt>
    <dgm:pt modelId="{41FBD00F-DBBB-974F-9AAF-2652C6FC2DD3}" type="pres">
      <dgm:prSet presAssocID="{64E53E74-E03C-3744-B729-EAA6A1C7BBC8}" presName="hierChild4" presStyleCnt="0"/>
      <dgm:spPr/>
    </dgm:pt>
    <dgm:pt modelId="{3F94AECF-FD21-F94D-841A-A9A70310C961}" type="pres">
      <dgm:prSet presAssocID="{B713CF7E-132E-C242-8F7A-C3BA385DF19A}" presName="Name37" presStyleLbl="parChTrans1D3" presStyleIdx="2" presStyleCnt="4"/>
      <dgm:spPr/>
    </dgm:pt>
    <dgm:pt modelId="{D6605FD6-7F2D-4144-A7BC-15C3E33FD475}" type="pres">
      <dgm:prSet presAssocID="{01DC649A-63D9-6B40-898E-E9EBCD923A53}" presName="hierRoot2" presStyleCnt="0">
        <dgm:presLayoutVars>
          <dgm:hierBranch val="init"/>
        </dgm:presLayoutVars>
      </dgm:prSet>
      <dgm:spPr/>
    </dgm:pt>
    <dgm:pt modelId="{78DCA422-AFCE-6249-A763-2F11971ED236}" type="pres">
      <dgm:prSet presAssocID="{01DC649A-63D9-6B40-898E-E9EBCD923A53}" presName="rootComposite" presStyleCnt="0"/>
      <dgm:spPr/>
    </dgm:pt>
    <dgm:pt modelId="{407BB72B-DA99-4A40-94B3-B440F86F6BBC}" type="pres">
      <dgm:prSet presAssocID="{01DC649A-63D9-6B40-898E-E9EBCD923A53}" presName="rootText" presStyleLbl="node3" presStyleIdx="2" presStyleCnt="4">
        <dgm:presLayoutVars>
          <dgm:chPref val="3"/>
        </dgm:presLayoutVars>
      </dgm:prSet>
      <dgm:spPr/>
    </dgm:pt>
    <dgm:pt modelId="{AAB864B3-E311-ED41-BA67-160F45AC4509}" type="pres">
      <dgm:prSet presAssocID="{01DC649A-63D9-6B40-898E-E9EBCD923A53}" presName="rootConnector" presStyleLbl="node3" presStyleIdx="2" presStyleCnt="4"/>
      <dgm:spPr/>
    </dgm:pt>
    <dgm:pt modelId="{0551ADF6-95F4-1349-9ED8-39E96F3F7ABA}" type="pres">
      <dgm:prSet presAssocID="{01DC649A-63D9-6B40-898E-E9EBCD923A53}" presName="hierChild4" presStyleCnt="0"/>
      <dgm:spPr/>
    </dgm:pt>
    <dgm:pt modelId="{F92048DE-7A0A-2749-84AC-83B439F5669B}" type="pres">
      <dgm:prSet presAssocID="{01DC649A-63D9-6B40-898E-E9EBCD923A53}" presName="hierChild5" presStyleCnt="0"/>
      <dgm:spPr/>
    </dgm:pt>
    <dgm:pt modelId="{CA5FAD9B-E9EC-D04F-B15A-00ED5B7199F8}" type="pres">
      <dgm:prSet presAssocID="{1C9079EB-9324-7D4B-A30D-F4C7377F81E6}" presName="Name37" presStyleLbl="parChTrans1D3" presStyleIdx="3" presStyleCnt="4"/>
      <dgm:spPr/>
    </dgm:pt>
    <dgm:pt modelId="{A08F5497-C4FE-0F4B-A004-99181DFED131}" type="pres">
      <dgm:prSet presAssocID="{7C86C77F-B58C-9C4C-A230-2DFED3B5A240}" presName="hierRoot2" presStyleCnt="0">
        <dgm:presLayoutVars>
          <dgm:hierBranch val="init"/>
        </dgm:presLayoutVars>
      </dgm:prSet>
      <dgm:spPr/>
    </dgm:pt>
    <dgm:pt modelId="{DFFC3835-E465-BD41-A190-ADCF1DFD6299}" type="pres">
      <dgm:prSet presAssocID="{7C86C77F-B58C-9C4C-A230-2DFED3B5A240}" presName="rootComposite" presStyleCnt="0"/>
      <dgm:spPr/>
    </dgm:pt>
    <dgm:pt modelId="{4145844A-554F-7C4D-996E-5B4A86478B0C}" type="pres">
      <dgm:prSet presAssocID="{7C86C77F-B58C-9C4C-A230-2DFED3B5A240}" presName="rootText" presStyleLbl="node3" presStyleIdx="3" presStyleCnt="4">
        <dgm:presLayoutVars>
          <dgm:chPref val="3"/>
        </dgm:presLayoutVars>
      </dgm:prSet>
      <dgm:spPr/>
    </dgm:pt>
    <dgm:pt modelId="{735AF116-3230-524E-B5D1-4F36ED85D6DE}" type="pres">
      <dgm:prSet presAssocID="{7C86C77F-B58C-9C4C-A230-2DFED3B5A240}" presName="rootConnector" presStyleLbl="node3" presStyleIdx="3" presStyleCnt="4"/>
      <dgm:spPr/>
    </dgm:pt>
    <dgm:pt modelId="{B6FD8BF6-76F4-144E-9165-92C3AF2DAFE0}" type="pres">
      <dgm:prSet presAssocID="{7C86C77F-B58C-9C4C-A230-2DFED3B5A240}" presName="hierChild4" presStyleCnt="0"/>
      <dgm:spPr/>
    </dgm:pt>
    <dgm:pt modelId="{48C5B95C-816D-FF4E-8E3A-740AF1C803DF}" type="pres">
      <dgm:prSet presAssocID="{7C86C77F-B58C-9C4C-A230-2DFED3B5A240}" presName="hierChild5" presStyleCnt="0"/>
      <dgm:spPr/>
    </dgm:pt>
    <dgm:pt modelId="{8626CD19-C8D3-F440-9F78-390354DEB412}" type="pres">
      <dgm:prSet presAssocID="{64E53E74-E03C-3744-B729-EAA6A1C7BBC8}" presName="hierChild5" presStyleCnt="0"/>
      <dgm:spPr/>
    </dgm:pt>
    <dgm:pt modelId="{8C0F2C0A-61BF-0242-8C65-2D4C8C9528A2}" type="pres">
      <dgm:prSet presAssocID="{0EE4FED9-007C-714A-9496-8C7DFC2C782C}" presName="Name37" presStyleLbl="parChTrans1D2" presStyleIdx="4" presStyleCnt="5"/>
      <dgm:spPr/>
    </dgm:pt>
    <dgm:pt modelId="{2E0F05F9-22A9-004A-8124-7816C2E8618A}" type="pres">
      <dgm:prSet presAssocID="{67DC589D-53A6-0844-B0F8-6CA92D97923F}" presName="hierRoot2" presStyleCnt="0">
        <dgm:presLayoutVars>
          <dgm:hierBranch val="init"/>
        </dgm:presLayoutVars>
      </dgm:prSet>
      <dgm:spPr/>
    </dgm:pt>
    <dgm:pt modelId="{9480527A-B3AA-2E40-86F0-DD9186B17B5F}" type="pres">
      <dgm:prSet presAssocID="{67DC589D-53A6-0844-B0F8-6CA92D97923F}" presName="rootComposite" presStyleCnt="0"/>
      <dgm:spPr/>
    </dgm:pt>
    <dgm:pt modelId="{86C5BE52-F7B0-5149-A6A0-1E1AD925A88E}" type="pres">
      <dgm:prSet presAssocID="{67DC589D-53A6-0844-B0F8-6CA92D97923F}" presName="rootText" presStyleLbl="node2" presStyleIdx="4" presStyleCnt="5">
        <dgm:presLayoutVars>
          <dgm:chPref val="3"/>
        </dgm:presLayoutVars>
      </dgm:prSet>
      <dgm:spPr/>
    </dgm:pt>
    <dgm:pt modelId="{906E93EB-1286-F444-923D-B50FC9C49EA0}" type="pres">
      <dgm:prSet presAssocID="{67DC589D-53A6-0844-B0F8-6CA92D97923F}" presName="rootConnector" presStyleLbl="node2" presStyleIdx="4" presStyleCnt="5"/>
      <dgm:spPr/>
    </dgm:pt>
    <dgm:pt modelId="{31296517-8719-4140-905F-66552FA125E9}" type="pres">
      <dgm:prSet presAssocID="{67DC589D-53A6-0844-B0F8-6CA92D97923F}" presName="hierChild4" presStyleCnt="0"/>
      <dgm:spPr/>
    </dgm:pt>
    <dgm:pt modelId="{427BBD01-EF90-5842-896C-78348D997446}" type="pres">
      <dgm:prSet presAssocID="{67DC589D-53A6-0844-B0F8-6CA92D97923F}" presName="hierChild5" presStyleCnt="0"/>
      <dgm:spPr/>
    </dgm:pt>
    <dgm:pt modelId="{593E98F0-BDAE-EF45-97FA-EAAC59E7CF18}" type="pres">
      <dgm:prSet presAssocID="{F8DD30B7-51E1-D64B-AB15-B17C7C81E5CA}" presName="hierChild3" presStyleCnt="0"/>
      <dgm:spPr/>
    </dgm:pt>
  </dgm:ptLst>
  <dgm:cxnLst>
    <dgm:cxn modelId="{DB34C802-32A3-CE49-81AB-48B12433B536}" srcId="{04569EAE-CE72-6E45-94B9-D86F2D0AEE3B}" destId="{822C57C4-7D93-0349-A843-3773F78F880B}" srcOrd="1" destOrd="0" parTransId="{25F563A0-0E70-B147-B11C-E8B5F1D49D5B}" sibTransId="{1EB8F992-DF46-EE4F-A343-83132B2B2896}"/>
    <dgm:cxn modelId="{D1B48403-6C94-7646-A249-AD44299095C9}" type="presOf" srcId="{684364C8-8AF3-D347-AB5D-D32303816ECF}" destId="{07C15F5E-7D37-2E41-834F-0DD701D4BC38}" srcOrd="0" destOrd="0" presId="urn:microsoft.com/office/officeart/2005/8/layout/orgChart1"/>
    <dgm:cxn modelId="{2ABDA005-6DCE-0649-A252-047B673E46AD}" type="presOf" srcId="{10838668-8A92-A542-AFE7-565D2A8291C1}" destId="{944730C4-9800-2F43-B085-BA22822DA3DF}" srcOrd="0" destOrd="0" presId="urn:microsoft.com/office/officeart/2005/8/layout/orgChart1"/>
    <dgm:cxn modelId="{ABE28A08-1BE0-D54A-90BE-5B6ACAB3C68D}" type="presOf" srcId="{7C86C77F-B58C-9C4C-A230-2DFED3B5A240}" destId="{735AF116-3230-524E-B5D1-4F36ED85D6DE}" srcOrd="1" destOrd="0" presId="urn:microsoft.com/office/officeart/2005/8/layout/orgChart1"/>
    <dgm:cxn modelId="{A87EAF0D-CA26-7A41-80EA-91F8CE5790DD}" type="presOf" srcId="{01DC649A-63D9-6B40-898E-E9EBCD923A53}" destId="{AAB864B3-E311-ED41-BA67-160F45AC4509}" srcOrd="1" destOrd="0" presId="urn:microsoft.com/office/officeart/2005/8/layout/orgChart1"/>
    <dgm:cxn modelId="{EB3CAA20-8196-E34A-821B-8CC2B5AE83C2}" type="presOf" srcId="{DA1FCDF7-B66D-C246-B88D-CE373124A07F}" destId="{5A6DB553-BD39-A444-A0D5-0C3949B43742}" srcOrd="0" destOrd="0" presId="urn:microsoft.com/office/officeart/2005/8/layout/orgChart1"/>
    <dgm:cxn modelId="{A959E620-B82C-044C-9F25-37D594C5166D}" type="presOf" srcId="{01DC649A-63D9-6B40-898E-E9EBCD923A53}" destId="{407BB72B-DA99-4A40-94B3-B440F86F6BBC}" srcOrd="0" destOrd="0" presId="urn:microsoft.com/office/officeart/2005/8/layout/orgChart1"/>
    <dgm:cxn modelId="{CD741938-2A64-AD49-8936-8D23F1D870AF}" srcId="{F8DD30B7-51E1-D64B-AB15-B17C7C81E5CA}" destId="{04569EAE-CE72-6E45-94B9-D86F2D0AEE3B}" srcOrd="1" destOrd="0" parTransId="{2AC9CD79-E07F-9C4E-8DD1-16171BC50A2B}" sibTransId="{81FBA5A6-932A-5B47-9A42-1B6FE5E04A22}"/>
    <dgm:cxn modelId="{D5FF0739-E1D7-B84C-9B60-828F58F9F626}" type="presOf" srcId="{25F563A0-0E70-B147-B11C-E8B5F1D49D5B}" destId="{B7ABF807-615C-3742-BC5A-090DCE16BABC}" srcOrd="0" destOrd="0" presId="urn:microsoft.com/office/officeart/2005/8/layout/orgChart1"/>
    <dgm:cxn modelId="{915CDB3C-51FE-9944-BEC9-66D676A63F73}" type="presOf" srcId="{382818DD-16E1-C648-A0CF-F37B213AE474}" destId="{B82D56B8-8D34-734A-BF65-05D7D32553E5}" srcOrd="0" destOrd="0" presId="urn:microsoft.com/office/officeart/2005/8/layout/orgChart1"/>
    <dgm:cxn modelId="{D5AF8A40-E321-8144-8A8C-81E7AB19933E}" type="presOf" srcId="{F8DD30B7-51E1-D64B-AB15-B17C7C81E5CA}" destId="{7352AF1C-FC16-CF47-BED5-0908E8438DD3}" srcOrd="0" destOrd="0" presId="urn:microsoft.com/office/officeart/2005/8/layout/orgChart1"/>
    <dgm:cxn modelId="{9CD39546-17E4-CA4A-B004-67BA733C590A}" type="presOf" srcId="{6D7ECBD4-947B-1B44-BBC9-057821DAD269}" destId="{7042ADCB-C8AB-8945-8369-CF99C062D1C0}" srcOrd="1" destOrd="0" presId="urn:microsoft.com/office/officeart/2005/8/layout/orgChart1"/>
    <dgm:cxn modelId="{A9535347-4133-C647-BBBA-40F2346E5B5A}" srcId="{64E53E74-E03C-3744-B729-EAA6A1C7BBC8}" destId="{01DC649A-63D9-6B40-898E-E9EBCD923A53}" srcOrd="0" destOrd="0" parTransId="{B713CF7E-132E-C242-8F7A-C3BA385DF19A}" sibTransId="{F7A85516-A2D2-FC4B-9DA3-EB80E31153D7}"/>
    <dgm:cxn modelId="{AB44394E-7DF6-644E-8E07-7D9A5CB19402}" type="presOf" srcId="{B713CF7E-132E-C242-8F7A-C3BA385DF19A}" destId="{3F94AECF-FD21-F94D-841A-A9A70310C961}" srcOrd="0" destOrd="0" presId="urn:microsoft.com/office/officeart/2005/8/layout/orgChart1"/>
    <dgm:cxn modelId="{F5640C53-CF11-204B-8EC1-9644C713A350}" type="presOf" srcId="{64E53E74-E03C-3744-B729-EAA6A1C7BBC8}" destId="{AE2EEDB9-1E0D-894C-91C1-4E340FD9CB34}" srcOrd="0" destOrd="0" presId="urn:microsoft.com/office/officeart/2005/8/layout/orgChart1"/>
    <dgm:cxn modelId="{8D4D0C55-5AF1-4446-8EA2-55770C244CBC}" srcId="{04569EAE-CE72-6E45-94B9-D86F2D0AEE3B}" destId="{49D0A71B-F96D-1648-A489-ABBF3CE9FDB8}" srcOrd="0" destOrd="0" parTransId="{DA1FCDF7-B66D-C246-B88D-CE373124A07F}" sibTransId="{5CCBF34D-BE02-E042-957C-00AAC95D541E}"/>
    <dgm:cxn modelId="{403D8055-0F60-7244-84D9-0E051F871C2C}" type="presOf" srcId="{F8DD30B7-51E1-D64B-AB15-B17C7C81E5CA}" destId="{51895469-B9CE-9B4B-9B52-8DA4742CB061}" srcOrd="1" destOrd="0" presId="urn:microsoft.com/office/officeart/2005/8/layout/orgChart1"/>
    <dgm:cxn modelId="{B319C567-28C7-094B-B6CB-1A8356109DEA}" srcId="{F8DD30B7-51E1-D64B-AB15-B17C7C81E5CA}" destId="{67DC589D-53A6-0844-B0F8-6CA92D97923F}" srcOrd="4" destOrd="0" parTransId="{0EE4FED9-007C-714A-9496-8C7DFC2C782C}" sibTransId="{55F23AB4-C295-3140-B214-490CB57A8DA5}"/>
    <dgm:cxn modelId="{8CFAD568-2683-4F4D-832E-1AE74D748546}" srcId="{F8DD30B7-51E1-D64B-AB15-B17C7C81E5CA}" destId="{6D7ECBD4-947B-1B44-BBC9-057821DAD269}" srcOrd="2" destOrd="0" parTransId="{10838668-8A92-A542-AFE7-565D2A8291C1}" sibTransId="{9A5ACA51-3C71-3D42-B63C-51CEE1106820}"/>
    <dgm:cxn modelId="{3B1FE77C-8C26-2047-9559-78339A144A65}" type="presOf" srcId="{86C94AA9-40C2-C54B-8210-E4FF339D451E}" destId="{4295BC62-885D-8043-901A-2CA8285C9F63}" srcOrd="0" destOrd="0" presId="urn:microsoft.com/office/officeart/2005/8/layout/orgChart1"/>
    <dgm:cxn modelId="{69E5BA7F-E2BB-B149-9690-8DEF8927B92A}" srcId="{684364C8-8AF3-D347-AB5D-D32303816ECF}" destId="{F8DD30B7-51E1-D64B-AB15-B17C7C81E5CA}" srcOrd="0" destOrd="0" parTransId="{F5629135-D297-6149-9BD8-5770AD661597}" sibTransId="{F4F3C744-4DFC-9744-9358-46A70A03675C}"/>
    <dgm:cxn modelId="{A7097981-977E-9442-93CA-FB5FCB4C349C}" type="presOf" srcId="{49D0A71B-F96D-1648-A489-ABBF3CE9FDB8}" destId="{EE8CE857-C7AF-2C44-9C72-01E0B969A45C}" srcOrd="0" destOrd="0" presId="urn:microsoft.com/office/officeart/2005/8/layout/orgChart1"/>
    <dgm:cxn modelId="{DE010C83-2BFD-CE47-AE73-9E3766C2F243}" srcId="{64E53E74-E03C-3744-B729-EAA6A1C7BBC8}" destId="{7C86C77F-B58C-9C4C-A230-2DFED3B5A240}" srcOrd="1" destOrd="0" parTransId="{1C9079EB-9324-7D4B-A30D-F4C7377F81E6}" sibTransId="{27976DCA-6A2D-3541-8427-4536EE3C22CB}"/>
    <dgm:cxn modelId="{236BB895-EADC-5448-9757-630A9CE413E1}" type="presOf" srcId="{822C57C4-7D93-0349-A843-3773F78F880B}" destId="{726CF0A3-1F9A-2F45-BFE8-529F23F72CB1}" srcOrd="0" destOrd="0" presId="urn:microsoft.com/office/officeart/2005/8/layout/orgChart1"/>
    <dgm:cxn modelId="{AD2D0199-3589-7E41-BB9D-B4D3389D372F}" type="presOf" srcId="{822C57C4-7D93-0349-A843-3773F78F880B}" destId="{6F314A64-2B48-6E45-8D3B-DD01939B257B}" srcOrd="1" destOrd="0" presId="urn:microsoft.com/office/officeart/2005/8/layout/orgChart1"/>
    <dgm:cxn modelId="{14163A9C-DD2E-A543-A10A-708CCE7CCC6B}" type="presOf" srcId="{0EE4FED9-007C-714A-9496-8C7DFC2C782C}" destId="{8C0F2C0A-61BF-0242-8C65-2D4C8C9528A2}" srcOrd="0" destOrd="0" presId="urn:microsoft.com/office/officeart/2005/8/layout/orgChart1"/>
    <dgm:cxn modelId="{DA41AD9C-E351-2E43-9399-328D5D97DAFF}" type="presOf" srcId="{C3021199-852E-D24F-A5E1-61DC1E8976CB}" destId="{9F7D3C98-FD14-6445-921A-6CE82D6D3BD0}" srcOrd="0" destOrd="0" presId="urn:microsoft.com/office/officeart/2005/8/layout/orgChart1"/>
    <dgm:cxn modelId="{0C3A01AC-D863-D847-8E8A-BB274ABE159B}" type="presOf" srcId="{67DC589D-53A6-0844-B0F8-6CA92D97923F}" destId="{906E93EB-1286-F444-923D-B50FC9C49EA0}" srcOrd="1" destOrd="0" presId="urn:microsoft.com/office/officeart/2005/8/layout/orgChart1"/>
    <dgm:cxn modelId="{BDC5F0AC-4E17-7A48-B769-4AA468F3524F}" type="presOf" srcId="{67DC589D-53A6-0844-B0F8-6CA92D97923F}" destId="{86C5BE52-F7B0-5149-A6A0-1E1AD925A88E}" srcOrd="0" destOrd="0" presId="urn:microsoft.com/office/officeart/2005/8/layout/orgChart1"/>
    <dgm:cxn modelId="{DAF20CB0-8D7A-2F4A-934B-221F34E0328D}" type="presOf" srcId="{7C86C77F-B58C-9C4C-A230-2DFED3B5A240}" destId="{4145844A-554F-7C4D-996E-5B4A86478B0C}" srcOrd="0" destOrd="0" presId="urn:microsoft.com/office/officeart/2005/8/layout/orgChart1"/>
    <dgm:cxn modelId="{5AFF5AB3-B56E-3A45-9E07-19B2BD2F6F20}" type="presOf" srcId="{64E53E74-E03C-3744-B729-EAA6A1C7BBC8}" destId="{3651DB5A-F06D-CD4C-B40A-F472E9834752}" srcOrd="1" destOrd="0" presId="urn:microsoft.com/office/officeart/2005/8/layout/orgChart1"/>
    <dgm:cxn modelId="{F3BB34C3-EEDF-D84D-B1E6-31AE4E29F423}" type="presOf" srcId="{04569EAE-CE72-6E45-94B9-D86F2D0AEE3B}" destId="{16B3F80A-4EA4-D644-BB7E-8B43936A2796}" srcOrd="0" destOrd="0" presId="urn:microsoft.com/office/officeart/2005/8/layout/orgChart1"/>
    <dgm:cxn modelId="{4251EECE-9B39-074C-ACAE-02D54F92BBA5}" type="presOf" srcId="{C3021199-852E-D24F-A5E1-61DC1E8976CB}" destId="{D3D54D69-4769-354A-96B5-0551A91D273F}" srcOrd="1" destOrd="0" presId="urn:microsoft.com/office/officeart/2005/8/layout/orgChart1"/>
    <dgm:cxn modelId="{9E482FCF-3624-BF42-A09A-3DC005AF96C1}" srcId="{F8DD30B7-51E1-D64B-AB15-B17C7C81E5CA}" destId="{C3021199-852E-D24F-A5E1-61DC1E8976CB}" srcOrd="0" destOrd="0" parTransId="{382818DD-16E1-C648-A0CF-F37B213AE474}" sibTransId="{02BF48B3-7E85-E849-9177-AF3E37731A6B}"/>
    <dgm:cxn modelId="{F618FED1-84BC-5949-B8C6-88E8E1711B1F}" type="presOf" srcId="{2AC9CD79-E07F-9C4E-8DD1-16171BC50A2B}" destId="{735C9ED7-6FF6-DB4F-9139-5D86D3DD6027}" srcOrd="0" destOrd="0" presId="urn:microsoft.com/office/officeart/2005/8/layout/orgChart1"/>
    <dgm:cxn modelId="{5E4611DD-2BDD-484F-9A24-A2F5245D2F0C}" type="presOf" srcId="{04569EAE-CE72-6E45-94B9-D86F2D0AEE3B}" destId="{77618200-9D12-C14F-B4DC-F6ADD969118B}" srcOrd="1" destOrd="0" presId="urn:microsoft.com/office/officeart/2005/8/layout/orgChart1"/>
    <dgm:cxn modelId="{41B89FDD-E290-FA48-A6A4-E21FFBB9A555}" type="presOf" srcId="{49D0A71B-F96D-1648-A489-ABBF3CE9FDB8}" destId="{D3C70739-9E5C-E84D-B693-FA43BBBAD52D}" srcOrd="1" destOrd="0" presId="urn:microsoft.com/office/officeart/2005/8/layout/orgChart1"/>
    <dgm:cxn modelId="{1FBB96E9-E01A-284D-AD8D-4DD59F7EB887}" type="presOf" srcId="{1C9079EB-9324-7D4B-A30D-F4C7377F81E6}" destId="{CA5FAD9B-E9EC-D04F-B15A-00ED5B7199F8}" srcOrd="0" destOrd="0" presId="urn:microsoft.com/office/officeart/2005/8/layout/orgChart1"/>
    <dgm:cxn modelId="{4E220EFC-02AE-3945-8758-3AE1DEE93CA2}" srcId="{F8DD30B7-51E1-D64B-AB15-B17C7C81E5CA}" destId="{64E53E74-E03C-3744-B729-EAA6A1C7BBC8}" srcOrd="3" destOrd="0" parTransId="{86C94AA9-40C2-C54B-8210-E4FF339D451E}" sibTransId="{103C6A13-F4CF-4A41-857D-6F315A76744E}"/>
    <dgm:cxn modelId="{37D039FD-CA8A-FB42-9028-B22D57E2F200}" type="presOf" srcId="{6D7ECBD4-947B-1B44-BBC9-057821DAD269}" destId="{C9E2643E-76D9-2245-8A81-876D976B0982}" srcOrd="0" destOrd="0" presId="urn:microsoft.com/office/officeart/2005/8/layout/orgChart1"/>
    <dgm:cxn modelId="{639086C2-7D46-4644-8CD9-D2CA8BE953D7}" type="presParOf" srcId="{07C15F5E-7D37-2E41-834F-0DD701D4BC38}" destId="{9F5109A6-DD52-8C44-8181-2A1DAB637A41}" srcOrd="0" destOrd="0" presId="urn:microsoft.com/office/officeart/2005/8/layout/orgChart1"/>
    <dgm:cxn modelId="{DDCB968D-1506-6E48-A8A4-C029DE023A47}" type="presParOf" srcId="{9F5109A6-DD52-8C44-8181-2A1DAB637A41}" destId="{2BCC1B21-74A9-AE40-8DC3-4E87F92BEF31}" srcOrd="0" destOrd="0" presId="urn:microsoft.com/office/officeart/2005/8/layout/orgChart1"/>
    <dgm:cxn modelId="{8A309DC2-4732-6D4E-BD85-C361E2895125}" type="presParOf" srcId="{2BCC1B21-74A9-AE40-8DC3-4E87F92BEF31}" destId="{7352AF1C-FC16-CF47-BED5-0908E8438DD3}" srcOrd="0" destOrd="0" presId="urn:microsoft.com/office/officeart/2005/8/layout/orgChart1"/>
    <dgm:cxn modelId="{5DD65118-1C44-4242-A7E0-6FF5E9A85D5C}" type="presParOf" srcId="{2BCC1B21-74A9-AE40-8DC3-4E87F92BEF31}" destId="{51895469-B9CE-9B4B-9B52-8DA4742CB061}" srcOrd="1" destOrd="0" presId="urn:microsoft.com/office/officeart/2005/8/layout/orgChart1"/>
    <dgm:cxn modelId="{01D3F278-A105-1541-8CAA-5C90233C708F}" type="presParOf" srcId="{9F5109A6-DD52-8C44-8181-2A1DAB637A41}" destId="{9591C46B-9D70-944D-BE6D-0F4E9871DDF4}" srcOrd="1" destOrd="0" presId="urn:microsoft.com/office/officeart/2005/8/layout/orgChart1"/>
    <dgm:cxn modelId="{6A0AEC18-5B8C-D649-BA5C-105D5CA2FF76}" type="presParOf" srcId="{9591C46B-9D70-944D-BE6D-0F4E9871DDF4}" destId="{B82D56B8-8D34-734A-BF65-05D7D32553E5}" srcOrd="0" destOrd="0" presId="urn:microsoft.com/office/officeart/2005/8/layout/orgChart1"/>
    <dgm:cxn modelId="{EC3C3D5C-74B6-9E43-8681-EF073B5B7321}" type="presParOf" srcId="{9591C46B-9D70-944D-BE6D-0F4E9871DDF4}" destId="{59962E13-3E62-DA48-9165-20603834E2DC}" srcOrd="1" destOrd="0" presId="urn:microsoft.com/office/officeart/2005/8/layout/orgChart1"/>
    <dgm:cxn modelId="{AABFE51A-6E24-6549-8ADF-AC1C5CA2D2CD}" type="presParOf" srcId="{59962E13-3E62-DA48-9165-20603834E2DC}" destId="{2786B5B2-C185-D849-99F6-B47AAF0321CD}" srcOrd="0" destOrd="0" presId="urn:microsoft.com/office/officeart/2005/8/layout/orgChart1"/>
    <dgm:cxn modelId="{50C9DE7F-A193-B244-BE29-8DC0396004F8}" type="presParOf" srcId="{2786B5B2-C185-D849-99F6-B47AAF0321CD}" destId="{9F7D3C98-FD14-6445-921A-6CE82D6D3BD0}" srcOrd="0" destOrd="0" presId="urn:microsoft.com/office/officeart/2005/8/layout/orgChart1"/>
    <dgm:cxn modelId="{547FC1B7-028E-C847-8B16-6F6C9A953A72}" type="presParOf" srcId="{2786B5B2-C185-D849-99F6-B47AAF0321CD}" destId="{D3D54D69-4769-354A-96B5-0551A91D273F}" srcOrd="1" destOrd="0" presId="urn:microsoft.com/office/officeart/2005/8/layout/orgChart1"/>
    <dgm:cxn modelId="{F9BAC6F4-5141-3845-A57D-660517672A6C}" type="presParOf" srcId="{59962E13-3E62-DA48-9165-20603834E2DC}" destId="{FD88B308-CB69-CD43-8EC4-CEBCC7BE52BB}" srcOrd="1" destOrd="0" presId="urn:microsoft.com/office/officeart/2005/8/layout/orgChart1"/>
    <dgm:cxn modelId="{0296BCE7-C790-114B-B170-C9DC8B00085E}" type="presParOf" srcId="{59962E13-3E62-DA48-9165-20603834E2DC}" destId="{829D5C6C-66C1-BF4F-95B9-8CF850ADE161}" srcOrd="2" destOrd="0" presId="urn:microsoft.com/office/officeart/2005/8/layout/orgChart1"/>
    <dgm:cxn modelId="{2A97CCCF-B64F-524A-94C1-9B42B707B17D}" type="presParOf" srcId="{9591C46B-9D70-944D-BE6D-0F4E9871DDF4}" destId="{735C9ED7-6FF6-DB4F-9139-5D86D3DD6027}" srcOrd="2" destOrd="0" presId="urn:microsoft.com/office/officeart/2005/8/layout/orgChart1"/>
    <dgm:cxn modelId="{85145B02-2596-2742-AA01-2F4281C01E42}" type="presParOf" srcId="{9591C46B-9D70-944D-BE6D-0F4E9871DDF4}" destId="{795759C4-632E-694A-8C56-EDD4193E0D09}" srcOrd="3" destOrd="0" presId="urn:microsoft.com/office/officeart/2005/8/layout/orgChart1"/>
    <dgm:cxn modelId="{BDE32E62-1016-1540-9796-84EEF12F8B08}" type="presParOf" srcId="{795759C4-632E-694A-8C56-EDD4193E0D09}" destId="{AEB7816C-40D3-AE41-ADBC-A15DFFBCF280}" srcOrd="0" destOrd="0" presId="urn:microsoft.com/office/officeart/2005/8/layout/orgChart1"/>
    <dgm:cxn modelId="{14EB4E0E-9566-B140-AAA6-7B0F45EDCE38}" type="presParOf" srcId="{AEB7816C-40D3-AE41-ADBC-A15DFFBCF280}" destId="{16B3F80A-4EA4-D644-BB7E-8B43936A2796}" srcOrd="0" destOrd="0" presId="urn:microsoft.com/office/officeart/2005/8/layout/orgChart1"/>
    <dgm:cxn modelId="{772976D7-42BD-694A-AAEE-A4BC864D3ACA}" type="presParOf" srcId="{AEB7816C-40D3-AE41-ADBC-A15DFFBCF280}" destId="{77618200-9D12-C14F-B4DC-F6ADD969118B}" srcOrd="1" destOrd="0" presId="urn:microsoft.com/office/officeart/2005/8/layout/orgChart1"/>
    <dgm:cxn modelId="{E0C47368-8316-384A-8D43-E4E9C49F4571}" type="presParOf" srcId="{795759C4-632E-694A-8C56-EDD4193E0D09}" destId="{FC3E30EC-B012-4242-B707-CD4AFA47266B}" srcOrd="1" destOrd="0" presId="urn:microsoft.com/office/officeart/2005/8/layout/orgChart1"/>
    <dgm:cxn modelId="{AF79AADB-EAE5-AD42-BC80-649ED94DB594}" type="presParOf" srcId="{FC3E30EC-B012-4242-B707-CD4AFA47266B}" destId="{5A6DB553-BD39-A444-A0D5-0C3949B43742}" srcOrd="0" destOrd="0" presId="urn:microsoft.com/office/officeart/2005/8/layout/orgChart1"/>
    <dgm:cxn modelId="{34529052-989A-BA49-8526-F72B149BB2B0}" type="presParOf" srcId="{FC3E30EC-B012-4242-B707-CD4AFA47266B}" destId="{301F2A70-CE9A-BE49-ADD4-DCF7A4F86307}" srcOrd="1" destOrd="0" presId="urn:microsoft.com/office/officeart/2005/8/layout/orgChart1"/>
    <dgm:cxn modelId="{4B5934A4-F0A1-A447-96A2-A6250837740D}" type="presParOf" srcId="{301F2A70-CE9A-BE49-ADD4-DCF7A4F86307}" destId="{65DCDEA5-0DB5-0041-962F-B16DCC3D7B7E}" srcOrd="0" destOrd="0" presId="urn:microsoft.com/office/officeart/2005/8/layout/orgChart1"/>
    <dgm:cxn modelId="{2407C7D8-7B0E-B441-A622-FA7F411FBC55}" type="presParOf" srcId="{65DCDEA5-0DB5-0041-962F-B16DCC3D7B7E}" destId="{EE8CE857-C7AF-2C44-9C72-01E0B969A45C}" srcOrd="0" destOrd="0" presId="urn:microsoft.com/office/officeart/2005/8/layout/orgChart1"/>
    <dgm:cxn modelId="{AB368317-3EEC-1448-B8B2-95A26D2C5529}" type="presParOf" srcId="{65DCDEA5-0DB5-0041-962F-B16DCC3D7B7E}" destId="{D3C70739-9E5C-E84D-B693-FA43BBBAD52D}" srcOrd="1" destOrd="0" presId="urn:microsoft.com/office/officeart/2005/8/layout/orgChart1"/>
    <dgm:cxn modelId="{6DE74BA5-F544-694D-AF73-CDF309BF518D}" type="presParOf" srcId="{301F2A70-CE9A-BE49-ADD4-DCF7A4F86307}" destId="{19B30C41-2946-094D-836D-30CC3DF51FA5}" srcOrd="1" destOrd="0" presId="urn:microsoft.com/office/officeart/2005/8/layout/orgChart1"/>
    <dgm:cxn modelId="{4CAA2AFF-83AC-E74E-9390-EBE9A9A8AA06}" type="presParOf" srcId="{301F2A70-CE9A-BE49-ADD4-DCF7A4F86307}" destId="{9E736D43-4CB5-9D4B-A6FE-52353FCD4868}" srcOrd="2" destOrd="0" presId="urn:microsoft.com/office/officeart/2005/8/layout/orgChart1"/>
    <dgm:cxn modelId="{63B1C0C9-7F55-654E-A1D9-BC572D84BB77}" type="presParOf" srcId="{FC3E30EC-B012-4242-B707-CD4AFA47266B}" destId="{B7ABF807-615C-3742-BC5A-090DCE16BABC}" srcOrd="2" destOrd="0" presId="urn:microsoft.com/office/officeart/2005/8/layout/orgChart1"/>
    <dgm:cxn modelId="{797A16A2-1CF8-6542-9D63-DFCDED248861}" type="presParOf" srcId="{FC3E30EC-B012-4242-B707-CD4AFA47266B}" destId="{73F6863A-EEE2-AA47-9176-2200E93800A0}" srcOrd="3" destOrd="0" presId="urn:microsoft.com/office/officeart/2005/8/layout/orgChart1"/>
    <dgm:cxn modelId="{2C25C7CA-54FA-1C46-A2A9-6C73FC886E27}" type="presParOf" srcId="{73F6863A-EEE2-AA47-9176-2200E93800A0}" destId="{2F82D778-E2EF-5A49-A50E-A9BB05844B6D}" srcOrd="0" destOrd="0" presId="urn:microsoft.com/office/officeart/2005/8/layout/orgChart1"/>
    <dgm:cxn modelId="{FBB46527-DB3F-8C4D-890D-6DB7E07775C2}" type="presParOf" srcId="{2F82D778-E2EF-5A49-A50E-A9BB05844B6D}" destId="{726CF0A3-1F9A-2F45-BFE8-529F23F72CB1}" srcOrd="0" destOrd="0" presId="urn:microsoft.com/office/officeart/2005/8/layout/orgChart1"/>
    <dgm:cxn modelId="{5A20BDC8-4FFE-4E45-9753-07927A03B8B5}" type="presParOf" srcId="{2F82D778-E2EF-5A49-A50E-A9BB05844B6D}" destId="{6F314A64-2B48-6E45-8D3B-DD01939B257B}" srcOrd="1" destOrd="0" presId="urn:microsoft.com/office/officeart/2005/8/layout/orgChart1"/>
    <dgm:cxn modelId="{ED9F0B8E-A8F2-854A-A084-C6ACFF347286}" type="presParOf" srcId="{73F6863A-EEE2-AA47-9176-2200E93800A0}" destId="{71EE11E8-5E56-0246-88B5-A5DD57F9BBDB}" srcOrd="1" destOrd="0" presId="urn:microsoft.com/office/officeart/2005/8/layout/orgChart1"/>
    <dgm:cxn modelId="{522BE2F2-D37A-0443-8BE8-2CCBF4ADB8E2}" type="presParOf" srcId="{73F6863A-EEE2-AA47-9176-2200E93800A0}" destId="{97D3463A-4432-A04B-AC0D-1672DAC72AD5}" srcOrd="2" destOrd="0" presId="urn:microsoft.com/office/officeart/2005/8/layout/orgChart1"/>
    <dgm:cxn modelId="{4292E9B8-33A6-4048-A298-43D59B3D34A6}" type="presParOf" srcId="{795759C4-632E-694A-8C56-EDD4193E0D09}" destId="{C64FBE00-D2FE-CB46-BAFF-87D16F89DFEA}" srcOrd="2" destOrd="0" presId="urn:microsoft.com/office/officeart/2005/8/layout/orgChart1"/>
    <dgm:cxn modelId="{B289E5FB-8152-D24C-AB98-470915C9B159}" type="presParOf" srcId="{9591C46B-9D70-944D-BE6D-0F4E9871DDF4}" destId="{944730C4-9800-2F43-B085-BA22822DA3DF}" srcOrd="4" destOrd="0" presId="urn:microsoft.com/office/officeart/2005/8/layout/orgChart1"/>
    <dgm:cxn modelId="{776BB77D-1A8C-EA47-9E1A-C967114E4B78}" type="presParOf" srcId="{9591C46B-9D70-944D-BE6D-0F4E9871DDF4}" destId="{4F57ACD4-7D86-1F40-91D4-A28FE95B37CC}" srcOrd="5" destOrd="0" presId="urn:microsoft.com/office/officeart/2005/8/layout/orgChart1"/>
    <dgm:cxn modelId="{C5161EED-D0F5-7641-81B2-6843800A85D6}" type="presParOf" srcId="{4F57ACD4-7D86-1F40-91D4-A28FE95B37CC}" destId="{80FB753A-6EB8-5B47-82B1-781EEF654AE0}" srcOrd="0" destOrd="0" presId="urn:microsoft.com/office/officeart/2005/8/layout/orgChart1"/>
    <dgm:cxn modelId="{AB0EAB38-B362-214A-8671-134CFFE35521}" type="presParOf" srcId="{80FB753A-6EB8-5B47-82B1-781EEF654AE0}" destId="{C9E2643E-76D9-2245-8A81-876D976B0982}" srcOrd="0" destOrd="0" presId="urn:microsoft.com/office/officeart/2005/8/layout/orgChart1"/>
    <dgm:cxn modelId="{500E824D-48D0-EF41-8981-8719D4C75E89}" type="presParOf" srcId="{80FB753A-6EB8-5B47-82B1-781EEF654AE0}" destId="{7042ADCB-C8AB-8945-8369-CF99C062D1C0}" srcOrd="1" destOrd="0" presId="urn:microsoft.com/office/officeart/2005/8/layout/orgChart1"/>
    <dgm:cxn modelId="{05015F36-3C22-864E-B3CB-70D6EEDEE0DA}" type="presParOf" srcId="{4F57ACD4-7D86-1F40-91D4-A28FE95B37CC}" destId="{70A5A888-325C-DA42-9355-0EFCB5F8C20E}" srcOrd="1" destOrd="0" presId="urn:microsoft.com/office/officeart/2005/8/layout/orgChart1"/>
    <dgm:cxn modelId="{94FE4114-933A-4F48-BC68-5B27F87E31AA}" type="presParOf" srcId="{4F57ACD4-7D86-1F40-91D4-A28FE95B37CC}" destId="{2D21C8C3-808E-4D4A-A364-B0A32384F6F4}" srcOrd="2" destOrd="0" presId="urn:microsoft.com/office/officeart/2005/8/layout/orgChart1"/>
    <dgm:cxn modelId="{A5DBE013-B42B-EB43-AA1D-D12D18F75F4B}" type="presParOf" srcId="{9591C46B-9D70-944D-BE6D-0F4E9871DDF4}" destId="{4295BC62-885D-8043-901A-2CA8285C9F63}" srcOrd="6" destOrd="0" presId="urn:microsoft.com/office/officeart/2005/8/layout/orgChart1"/>
    <dgm:cxn modelId="{1819F04C-F408-D440-A7C5-AC15A24C8ACE}" type="presParOf" srcId="{9591C46B-9D70-944D-BE6D-0F4E9871DDF4}" destId="{C45924F1-BA0F-4D45-9744-AA1BF7DB0359}" srcOrd="7" destOrd="0" presId="urn:microsoft.com/office/officeart/2005/8/layout/orgChart1"/>
    <dgm:cxn modelId="{D291DD02-BD28-E542-9450-75D038F8CA01}" type="presParOf" srcId="{C45924F1-BA0F-4D45-9744-AA1BF7DB0359}" destId="{B08392F2-40D5-4746-AF5E-79A5A930618E}" srcOrd="0" destOrd="0" presId="urn:microsoft.com/office/officeart/2005/8/layout/orgChart1"/>
    <dgm:cxn modelId="{BB75B8A0-AB6C-E143-AB23-C7868E1D4056}" type="presParOf" srcId="{B08392F2-40D5-4746-AF5E-79A5A930618E}" destId="{AE2EEDB9-1E0D-894C-91C1-4E340FD9CB34}" srcOrd="0" destOrd="0" presId="urn:microsoft.com/office/officeart/2005/8/layout/orgChart1"/>
    <dgm:cxn modelId="{AE450F7F-38BF-BE4A-9715-8631B18677FC}" type="presParOf" srcId="{B08392F2-40D5-4746-AF5E-79A5A930618E}" destId="{3651DB5A-F06D-CD4C-B40A-F472E9834752}" srcOrd="1" destOrd="0" presId="urn:microsoft.com/office/officeart/2005/8/layout/orgChart1"/>
    <dgm:cxn modelId="{99BFDDBC-0FBB-C947-B0E2-BE141E8DD85D}" type="presParOf" srcId="{C45924F1-BA0F-4D45-9744-AA1BF7DB0359}" destId="{41FBD00F-DBBB-974F-9AAF-2652C6FC2DD3}" srcOrd="1" destOrd="0" presId="urn:microsoft.com/office/officeart/2005/8/layout/orgChart1"/>
    <dgm:cxn modelId="{B0885319-C259-F645-9A48-606F2DFF332A}" type="presParOf" srcId="{41FBD00F-DBBB-974F-9AAF-2652C6FC2DD3}" destId="{3F94AECF-FD21-F94D-841A-A9A70310C961}" srcOrd="0" destOrd="0" presId="urn:microsoft.com/office/officeart/2005/8/layout/orgChart1"/>
    <dgm:cxn modelId="{3B4945E9-1BBB-974E-A158-3B195A631FF8}" type="presParOf" srcId="{41FBD00F-DBBB-974F-9AAF-2652C6FC2DD3}" destId="{D6605FD6-7F2D-4144-A7BC-15C3E33FD475}" srcOrd="1" destOrd="0" presId="urn:microsoft.com/office/officeart/2005/8/layout/orgChart1"/>
    <dgm:cxn modelId="{6B932450-7590-4D4F-9A4B-0295B058071C}" type="presParOf" srcId="{D6605FD6-7F2D-4144-A7BC-15C3E33FD475}" destId="{78DCA422-AFCE-6249-A763-2F11971ED236}" srcOrd="0" destOrd="0" presId="urn:microsoft.com/office/officeart/2005/8/layout/orgChart1"/>
    <dgm:cxn modelId="{048F62E9-C868-8A4E-99F8-B80B9852DDD0}" type="presParOf" srcId="{78DCA422-AFCE-6249-A763-2F11971ED236}" destId="{407BB72B-DA99-4A40-94B3-B440F86F6BBC}" srcOrd="0" destOrd="0" presId="urn:microsoft.com/office/officeart/2005/8/layout/orgChart1"/>
    <dgm:cxn modelId="{C3C88E88-5490-3C40-A5F9-67FD96B41C9F}" type="presParOf" srcId="{78DCA422-AFCE-6249-A763-2F11971ED236}" destId="{AAB864B3-E311-ED41-BA67-160F45AC4509}" srcOrd="1" destOrd="0" presId="urn:microsoft.com/office/officeart/2005/8/layout/orgChart1"/>
    <dgm:cxn modelId="{7977F530-70AF-6F49-B92D-0BB4268B2F08}" type="presParOf" srcId="{D6605FD6-7F2D-4144-A7BC-15C3E33FD475}" destId="{0551ADF6-95F4-1349-9ED8-39E96F3F7ABA}" srcOrd="1" destOrd="0" presId="urn:microsoft.com/office/officeart/2005/8/layout/orgChart1"/>
    <dgm:cxn modelId="{CA16565F-4D90-BA4F-A50A-1EC1CA083757}" type="presParOf" srcId="{D6605FD6-7F2D-4144-A7BC-15C3E33FD475}" destId="{F92048DE-7A0A-2749-84AC-83B439F5669B}" srcOrd="2" destOrd="0" presId="urn:microsoft.com/office/officeart/2005/8/layout/orgChart1"/>
    <dgm:cxn modelId="{325F99A3-7AB8-534C-8331-E3920E2915E5}" type="presParOf" srcId="{41FBD00F-DBBB-974F-9AAF-2652C6FC2DD3}" destId="{CA5FAD9B-E9EC-D04F-B15A-00ED5B7199F8}" srcOrd="2" destOrd="0" presId="urn:microsoft.com/office/officeart/2005/8/layout/orgChart1"/>
    <dgm:cxn modelId="{4F7163FF-395A-734A-83D4-147563600FFA}" type="presParOf" srcId="{41FBD00F-DBBB-974F-9AAF-2652C6FC2DD3}" destId="{A08F5497-C4FE-0F4B-A004-99181DFED131}" srcOrd="3" destOrd="0" presId="urn:microsoft.com/office/officeart/2005/8/layout/orgChart1"/>
    <dgm:cxn modelId="{3D025EE1-F39F-1548-971E-42BAD68871F2}" type="presParOf" srcId="{A08F5497-C4FE-0F4B-A004-99181DFED131}" destId="{DFFC3835-E465-BD41-A190-ADCF1DFD6299}" srcOrd="0" destOrd="0" presId="urn:microsoft.com/office/officeart/2005/8/layout/orgChart1"/>
    <dgm:cxn modelId="{5EDDEF3B-70D6-AA4A-A81A-E25F739EA7C8}" type="presParOf" srcId="{DFFC3835-E465-BD41-A190-ADCF1DFD6299}" destId="{4145844A-554F-7C4D-996E-5B4A86478B0C}" srcOrd="0" destOrd="0" presId="urn:microsoft.com/office/officeart/2005/8/layout/orgChart1"/>
    <dgm:cxn modelId="{BFA57C88-5C0D-994E-9040-208AEFC7F54A}" type="presParOf" srcId="{DFFC3835-E465-BD41-A190-ADCF1DFD6299}" destId="{735AF116-3230-524E-B5D1-4F36ED85D6DE}" srcOrd="1" destOrd="0" presId="urn:microsoft.com/office/officeart/2005/8/layout/orgChart1"/>
    <dgm:cxn modelId="{6D111F69-307F-3745-8740-4CEBCD5F13A2}" type="presParOf" srcId="{A08F5497-C4FE-0F4B-A004-99181DFED131}" destId="{B6FD8BF6-76F4-144E-9165-92C3AF2DAFE0}" srcOrd="1" destOrd="0" presId="urn:microsoft.com/office/officeart/2005/8/layout/orgChart1"/>
    <dgm:cxn modelId="{6EF47E4D-4CBC-0E49-8682-7B7B5642FEC3}" type="presParOf" srcId="{A08F5497-C4FE-0F4B-A004-99181DFED131}" destId="{48C5B95C-816D-FF4E-8E3A-740AF1C803DF}" srcOrd="2" destOrd="0" presId="urn:microsoft.com/office/officeart/2005/8/layout/orgChart1"/>
    <dgm:cxn modelId="{D2CFD75B-3185-2243-8540-9A284FB0D762}" type="presParOf" srcId="{C45924F1-BA0F-4D45-9744-AA1BF7DB0359}" destId="{8626CD19-C8D3-F440-9F78-390354DEB412}" srcOrd="2" destOrd="0" presId="urn:microsoft.com/office/officeart/2005/8/layout/orgChart1"/>
    <dgm:cxn modelId="{4329FA9E-5050-4947-8C8A-E3B39D6A6B63}" type="presParOf" srcId="{9591C46B-9D70-944D-BE6D-0F4E9871DDF4}" destId="{8C0F2C0A-61BF-0242-8C65-2D4C8C9528A2}" srcOrd="8" destOrd="0" presId="urn:microsoft.com/office/officeart/2005/8/layout/orgChart1"/>
    <dgm:cxn modelId="{7D8CBBCF-188A-3B46-B034-CE037F155D83}" type="presParOf" srcId="{9591C46B-9D70-944D-BE6D-0F4E9871DDF4}" destId="{2E0F05F9-22A9-004A-8124-7816C2E8618A}" srcOrd="9" destOrd="0" presId="urn:microsoft.com/office/officeart/2005/8/layout/orgChart1"/>
    <dgm:cxn modelId="{3F175100-2A40-4A47-B9A0-47C17BB56A8A}" type="presParOf" srcId="{2E0F05F9-22A9-004A-8124-7816C2E8618A}" destId="{9480527A-B3AA-2E40-86F0-DD9186B17B5F}" srcOrd="0" destOrd="0" presId="urn:microsoft.com/office/officeart/2005/8/layout/orgChart1"/>
    <dgm:cxn modelId="{CB4606B3-B9F8-6A4B-A198-781FA72E21C0}" type="presParOf" srcId="{9480527A-B3AA-2E40-86F0-DD9186B17B5F}" destId="{86C5BE52-F7B0-5149-A6A0-1E1AD925A88E}" srcOrd="0" destOrd="0" presId="urn:microsoft.com/office/officeart/2005/8/layout/orgChart1"/>
    <dgm:cxn modelId="{AE21BF9D-54A1-B541-A702-61A80E35A52A}" type="presParOf" srcId="{9480527A-B3AA-2E40-86F0-DD9186B17B5F}" destId="{906E93EB-1286-F444-923D-B50FC9C49EA0}" srcOrd="1" destOrd="0" presId="urn:microsoft.com/office/officeart/2005/8/layout/orgChart1"/>
    <dgm:cxn modelId="{958F48DF-3A19-FC44-B5F8-2410B24D0120}" type="presParOf" srcId="{2E0F05F9-22A9-004A-8124-7816C2E8618A}" destId="{31296517-8719-4140-905F-66552FA125E9}" srcOrd="1" destOrd="0" presId="urn:microsoft.com/office/officeart/2005/8/layout/orgChart1"/>
    <dgm:cxn modelId="{ADF13D6B-2DF4-7D43-AFB6-A19CB17A9798}" type="presParOf" srcId="{2E0F05F9-22A9-004A-8124-7816C2E8618A}" destId="{427BBD01-EF90-5842-896C-78348D997446}" srcOrd="2" destOrd="0" presId="urn:microsoft.com/office/officeart/2005/8/layout/orgChart1"/>
    <dgm:cxn modelId="{6101C230-2C6F-3745-90FF-A936ABDDBFC7}" type="presParOf" srcId="{9F5109A6-DD52-8C44-8181-2A1DAB637A41}" destId="{593E98F0-BDAE-EF45-97FA-EAAC59E7CF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4364C8-8AF3-D347-AB5D-D32303816EC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DD30B7-51E1-D64B-AB15-B17C7C81E5CA}">
      <dgm:prSet phldrT="[Text]"/>
      <dgm:spPr>
        <a:ln w="38100">
          <a:noFill/>
        </a:ln>
      </dgm:spPr>
      <dgm:t>
        <a:bodyPr/>
        <a:lstStyle/>
        <a:p>
          <a:r>
            <a:rPr lang="en-US" dirty="0"/>
            <a:t>Main </a:t>
          </a:r>
          <a:r>
            <a:rPr lang="en-US" dirty="0" err="1"/>
            <a:t>Nextflow</a:t>
          </a:r>
          <a:r>
            <a:rPr lang="en-US" dirty="0"/>
            <a:t> Directory</a:t>
          </a:r>
        </a:p>
      </dgm:t>
    </dgm:pt>
    <dgm:pt modelId="{F5629135-D297-6149-9BD8-5770AD661597}" type="parTrans" cxnId="{69E5BA7F-E2BB-B149-9690-8DEF8927B92A}">
      <dgm:prSet/>
      <dgm:spPr/>
      <dgm:t>
        <a:bodyPr/>
        <a:lstStyle/>
        <a:p>
          <a:endParaRPr lang="en-US"/>
        </a:p>
      </dgm:t>
    </dgm:pt>
    <dgm:pt modelId="{F4F3C744-4DFC-9744-9358-46A70A03675C}" type="sibTrans" cxnId="{69E5BA7F-E2BB-B149-9690-8DEF8927B92A}">
      <dgm:prSet/>
      <dgm:spPr/>
      <dgm:t>
        <a:bodyPr/>
        <a:lstStyle/>
        <a:p>
          <a:endParaRPr lang="en-US"/>
        </a:p>
      </dgm:t>
    </dgm:pt>
    <dgm:pt modelId="{C3021199-852E-D24F-A5E1-61DC1E8976CB}">
      <dgm:prSet phldrT="[Text]"/>
      <dgm:spPr>
        <a:ln w="38100">
          <a:noFill/>
        </a:ln>
      </dgm:spPr>
      <dgm:t>
        <a:bodyPr/>
        <a:lstStyle/>
        <a:p>
          <a:r>
            <a:rPr lang="en-US" dirty="0" err="1"/>
            <a:t>nextflow_process.nf</a:t>
          </a:r>
          <a:endParaRPr lang="en-US" dirty="0"/>
        </a:p>
      </dgm:t>
    </dgm:pt>
    <dgm:pt modelId="{382818DD-16E1-C648-A0CF-F37B213AE474}" type="parTrans" cxnId="{9E482FCF-3624-BF42-A09A-3DC005AF96C1}">
      <dgm:prSet/>
      <dgm:spPr/>
      <dgm:t>
        <a:bodyPr/>
        <a:lstStyle/>
        <a:p>
          <a:endParaRPr lang="en-US"/>
        </a:p>
      </dgm:t>
    </dgm:pt>
    <dgm:pt modelId="{02BF48B3-7E85-E849-9177-AF3E37731A6B}" type="sibTrans" cxnId="{9E482FCF-3624-BF42-A09A-3DC005AF96C1}">
      <dgm:prSet/>
      <dgm:spPr/>
      <dgm:t>
        <a:bodyPr/>
        <a:lstStyle/>
        <a:p>
          <a:endParaRPr lang="en-US"/>
        </a:p>
      </dgm:t>
    </dgm:pt>
    <dgm:pt modelId="{04569EAE-CE72-6E45-94B9-D86F2D0AEE3B}">
      <dgm:prSet phldrT="[Text]"/>
      <dgm:spPr>
        <a:ln w="38100">
          <a:noFill/>
        </a:ln>
      </dgm:spPr>
      <dgm:t>
        <a:bodyPr/>
        <a:lstStyle/>
        <a:p>
          <a:r>
            <a:rPr lang="en-US" dirty="0"/>
            <a:t>containers</a:t>
          </a:r>
        </a:p>
      </dgm:t>
    </dgm:pt>
    <dgm:pt modelId="{2AC9CD79-E07F-9C4E-8DD1-16171BC50A2B}" type="parTrans" cxnId="{CD741938-2A64-AD49-8936-8D23F1D870AF}">
      <dgm:prSet/>
      <dgm:spPr/>
      <dgm:t>
        <a:bodyPr/>
        <a:lstStyle/>
        <a:p>
          <a:endParaRPr lang="en-US"/>
        </a:p>
      </dgm:t>
    </dgm:pt>
    <dgm:pt modelId="{81FBA5A6-932A-5B47-9A42-1B6FE5E04A22}" type="sibTrans" cxnId="{CD741938-2A64-AD49-8936-8D23F1D870AF}">
      <dgm:prSet/>
      <dgm:spPr/>
      <dgm:t>
        <a:bodyPr/>
        <a:lstStyle/>
        <a:p>
          <a:endParaRPr lang="en-US"/>
        </a:p>
      </dgm:t>
    </dgm:pt>
    <dgm:pt modelId="{6D7ECBD4-947B-1B44-BBC9-057821DAD269}">
      <dgm:prSet phldrT="[Text]"/>
      <dgm:spPr>
        <a:ln w="38100">
          <a:noFill/>
        </a:ln>
      </dgm:spPr>
      <dgm:t>
        <a:bodyPr/>
        <a:lstStyle/>
        <a:p>
          <a:r>
            <a:rPr lang="en-US" dirty="0" err="1"/>
            <a:t>nextflow.config</a:t>
          </a:r>
          <a:endParaRPr lang="en-US" dirty="0"/>
        </a:p>
      </dgm:t>
    </dgm:pt>
    <dgm:pt modelId="{10838668-8A92-A542-AFE7-565D2A8291C1}" type="parTrans" cxnId="{8CFAD568-2683-4F4D-832E-1AE74D748546}">
      <dgm:prSet/>
      <dgm:spPr/>
      <dgm:t>
        <a:bodyPr/>
        <a:lstStyle/>
        <a:p>
          <a:endParaRPr lang="en-US"/>
        </a:p>
      </dgm:t>
    </dgm:pt>
    <dgm:pt modelId="{9A5ACA51-3C71-3D42-B63C-51CEE1106820}" type="sibTrans" cxnId="{8CFAD568-2683-4F4D-832E-1AE74D748546}">
      <dgm:prSet/>
      <dgm:spPr/>
      <dgm:t>
        <a:bodyPr/>
        <a:lstStyle/>
        <a:p>
          <a:endParaRPr lang="en-US"/>
        </a:p>
      </dgm:t>
    </dgm:pt>
    <dgm:pt modelId="{49D0A71B-F96D-1648-A489-ABBF3CE9FDB8}">
      <dgm:prSet phldrT="[Text]"/>
      <dgm:spPr/>
      <dgm:t>
        <a:bodyPr/>
        <a:lstStyle/>
        <a:p>
          <a:r>
            <a:rPr lang="en-US" dirty="0" err="1"/>
            <a:t>mycontainer.sif</a:t>
          </a:r>
          <a:endParaRPr lang="en-US" dirty="0"/>
        </a:p>
      </dgm:t>
    </dgm:pt>
    <dgm:pt modelId="{DA1FCDF7-B66D-C246-B88D-CE373124A07F}" type="parTrans" cxnId="{8D4D0C55-5AF1-4446-8EA2-55770C244CBC}">
      <dgm:prSet/>
      <dgm:spPr/>
      <dgm:t>
        <a:bodyPr/>
        <a:lstStyle/>
        <a:p>
          <a:endParaRPr lang="en-US"/>
        </a:p>
      </dgm:t>
    </dgm:pt>
    <dgm:pt modelId="{5CCBF34D-BE02-E042-957C-00AAC95D541E}" type="sibTrans" cxnId="{8D4D0C55-5AF1-4446-8EA2-55770C244CBC}">
      <dgm:prSet/>
      <dgm:spPr/>
      <dgm:t>
        <a:bodyPr/>
        <a:lstStyle/>
        <a:p>
          <a:endParaRPr lang="en-US"/>
        </a:p>
      </dgm:t>
    </dgm:pt>
    <dgm:pt modelId="{822C57C4-7D93-0349-A843-3773F78F880B}">
      <dgm:prSet phldrT="[Text]"/>
      <dgm:spPr/>
      <dgm:t>
        <a:bodyPr/>
        <a:lstStyle/>
        <a:p>
          <a:r>
            <a:rPr lang="en-US" dirty="0" err="1"/>
            <a:t>anothercontainer.sif</a:t>
          </a:r>
          <a:endParaRPr lang="en-US" dirty="0"/>
        </a:p>
      </dgm:t>
    </dgm:pt>
    <dgm:pt modelId="{25F563A0-0E70-B147-B11C-E8B5F1D49D5B}" type="parTrans" cxnId="{DB34C802-32A3-CE49-81AB-48B12433B536}">
      <dgm:prSet/>
      <dgm:spPr/>
      <dgm:t>
        <a:bodyPr/>
        <a:lstStyle/>
        <a:p>
          <a:endParaRPr lang="en-US"/>
        </a:p>
      </dgm:t>
    </dgm:pt>
    <dgm:pt modelId="{1EB8F992-DF46-EE4F-A343-83132B2B2896}" type="sibTrans" cxnId="{DB34C802-32A3-CE49-81AB-48B12433B536}">
      <dgm:prSet/>
      <dgm:spPr/>
      <dgm:t>
        <a:bodyPr/>
        <a:lstStyle/>
        <a:p>
          <a:endParaRPr lang="en-US"/>
        </a:p>
      </dgm:t>
    </dgm:pt>
    <dgm:pt modelId="{64E53E74-E03C-3744-B729-EAA6A1C7BBC8}">
      <dgm:prSet phldrT="[Text]"/>
      <dgm:spPr>
        <a:ln w="38100">
          <a:solidFill>
            <a:srgbClr val="FF0000"/>
          </a:solidFill>
        </a:ln>
      </dgm:spPr>
      <dgm:t>
        <a:bodyPr/>
        <a:lstStyle/>
        <a:p>
          <a:r>
            <a:rPr lang="en-US" dirty="0"/>
            <a:t>bin</a:t>
          </a:r>
        </a:p>
      </dgm:t>
    </dgm:pt>
    <dgm:pt modelId="{86C94AA9-40C2-C54B-8210-E4FF339D451E}" type="parTrans" cxnId="{4E220EFC-02AE-3945-8758-3AE1DEE93CA2}">
      <dgm:prSet/>
      <dgm:spPr/>
      <dgm:t>
        <a:bodyPr/>
        <a:lstStyle/>
        <a:p>
          <a:endParaRPr lang="en-US"/>
        </a:p>
      </dgm:t>
    </dgm:pt>
    <dgm:pt modelId="{103C6A13-F4CF-4A41-857D-6F315A76744E}" type="sibTrans" cxnId="{4E220EFC-02AE-3945-8758-3AE1DEE93CA2}">
      <dgm:prSet/>
      <dgm:spPr/>
      <dgm:t>
        <a:bodyPr/>
        <a:lstStyle/>
        <a:p>
          <a:endParaRPr lang="en-US"/>
        </a:p>
      </dgm:t>
    </dgm:pt>
    <dgm:pt modelId="{01DC649A-63D9-6B40-898E-E9EBCD923A53}">
      <dgm:prSet phldrT="[Text]"/>
      <dgm:spPr/>
      <dgm:t>
        <a:bodyPr/>
        <a:lstStyle/>
        <a:p>
          <a:r>
            <a:rPr lang="en-US" dirty="0" err="1"/>
            <a:t>MyPythonScript.py</a:t>
          </a:r>
          <a:endParaRPr lang="en-US" dirty="0"/>
        </a:p>
      </dgm:t>
    </dgm:pt>
    <dgm:pt modelId="{B713CF7E-132E-C242-8F7A-C3BA385DF19A}" type="parTrans" cxnId="{A9535347-4133-C647-BBBA-40F2346E5B5A}">
      <dgm:prSet/>
      <dgm:spPr/>
      <dgm:t>
        <a:bodyPr/>
        <a:lstStyle/>
        <a:p>
          <a:endParaRPr lang="en-US"/>
        </a:p>
      </dgm:t>
    </dgm:pt>
    <dgm:pt modelId="{F7A85516-A2D2-FC4B-9DA3-EB80E31153D7}" type="sibTrans" cxnId="{A9535347-4133-C647-BBBA-40F2346E5B5A}">
      <dgm:prSet/>
      <dgm:spPr/>
      <dgm:t>
        <a:bodyPr/>
        <a:lstStyle/>
        <a:p>
          <a:endParaRPr lang="en-US"/>
        </a:p>
      </dgm:t>
    </dgm:pt>
    <dgm:pt modelId="{7C86C77F-B58C-9C4C-A230-2DFED3B5A240}">
      <dgm:prSet phldrT="[Text]"/>
      <dgm:spPr/>
      <dgm:t>
        <a:bodyPr/>
        <a:lstStyle/>
        <a:p>
          <a:r>
            <a:rPr lang="en-US" dirty="0" err="1"/>
            <a:t>MyRScript.r</a:t>
          </a:r>
          <a:endParaRPr lang="en-US" dirty="0"/>
        </a:p>
      </dgm:t>
    </dgm:pt>
    <dgm:pt modelId="{1C9079EB-9324-7D4B-A30D-F4C7377F81E6}" type="parTrans" cxnId="{DE010C83-2BFD-CE47-AE73-9E3766C2F243}">
      <dgm:prSet/>
      <dgm:spPr/>
      <dgm:t>
        <a:bodyPr/>
        <a:lstStyle/>
        <a:p>
          <a:endParaRPr lang="en-US"/>
        </a:p>
      </dgm:t>
    </dgm:pt>
    <dgm:pt modelId="{27976DCA-6A2D-3541-8427-4536EE3C22CB}" type="sibTrans" cxnId="{DE010C83-2BFD-CE47-AE73-9E3766C2F243}">
      <dgm:prSet/>
      <dgm:spPr/>
      <dgm:t>
        <a:bodyPr/>
        <a:lstStyle/>
        <a:p>
          <a:endParaRPr lang="en-US"/>
        </a:p>
      </dgm:t>
    </dgm:pt>
    <dgm:pt modelId="{606D6463-FBFC-B441-A257-9FB68402A562}">
      <dgm:prSet phldrT="[Text]"/>
      <dgm:spPr/>
      <dgm:t>
        <a:bodyPr/>
        <a:lstStyle/>
        <a:p>
          <a:r>
            <a:rPr lang="en-US" dirty="0"/>
            <a:t>work</a:t>
          </a:r>
        </a:p>
      </dgm:t>
    </dgm:pt>
    <dgm:pt modelId="{0AF2A335-156A-8E4C-B6DA-AF77AAFD4E84}" type="parTrans" cxnId="{25FD1206-C6A0-6E46-A01C-25577E849816}">
      <dgm:prSet/>
      <dgm:spPr/>
    </dgm:pt>
    <dgm:pt modelId="{00C3EA72-BA40-D443-AE9D-85E7075384BC}" type="sibTrans" cxnId="{25FD1206-C6A0-6E46-A01C-25577E849816}">
      <dgm:prSet/>
      <dgm:spPr/>
    </dgm:pt>
    <dgm:pt modelId="{07C15F5E-7D37-2E41-834F-0DD701D4BC38}" type="pres">
      <dgm:prSet presAssocID="{684364C8-8AF3-D347-AB5D-D32303816E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F5109A6-DD52-8C44-8181-2A1DAB637A41}" type="pres">
      <dgm:prSet presAssocID="{F8DD30B7-51E1-D64B-AB15-B17C7C81E5CA}" presName="hierRoot1" presStyleCnt="0">
        <dgm:presLayoutVars>
          <dgm:hierBranch val="init"/>
        </dgm:presLayoutVars>
      </dgm:prSet>
      <dgm:spPr/>
    </dgm:pt>
    <dgm:pt modelId="{2BCC1B21-74A9-AE40-8DC3-4E87F92BEF31}" type="pres">
      <dgm:prSet presAssocID="{F8DD30B7-51E1-D64B-AB15-B17C7C81E5CA}" presName="rootComposite1" presStyleCnt="0"/>
      <dgm:spPr/>
    </dgm:pt>
    <dgm:pt modelId="{7352AF1C-FC16-CF47-BED5-0908E8438DD3}" type="pres">
      <dgm:prSet presAssocID="{F8DD30B7-51E1-D64B-AB15-B17C7C81E5CA}" presName="rootText1" presStyleLbl="node0" presStyleIdx="0" presStyleCnt="1">
        <dgm:presLayoutVars>
          <dgm:chPref val="3"/>
        </dgm:presLayoutVars>
      </dgm:prSet>
      <dgm:spPr/>
    </dgm:pt>
    <dgm:pt modelId="{51895469-B9CE-9B4B-9B52-8DA4742CB061}" type="pres">
      <dgm:prSet presAssocID="{F8DD30B7-51E1-D64B-AB15-B17C7C81E5CA}" presName="rootConnector1" presStyleLbl="node1" presStyleIdx="0" presStyleCnt="0"/>
      <dgm:spPr/>
    </dgm:pt>
    <dgm:pt modelId="{9591C46B-9D70-944D-BE6D-0F4E9871DDF4}" type="pres">
      <dgm:prSet presAssocID="{F8DD30B7-51E1-D64B-AB15-B17C7C81E5CA}" presName="hierChild2" presStyleCnt="0"/>
      <dgm:spPr/>
    </dgm:pt>
    <dgm:pt modelId="{B82D56B8-8D34-734A-BF65-05D7D32553E5}" type="pres">
      <dgm:prSet presAssocID="{382818DD-16E1-C648-A0CF-F37B213AE474}" presName="Name37" presStyleLbl="parChTrans1D2" presStyleIdx="0" presStyleCnt="5"/>
      <dgm:spPr/>
    </dgm:pt>
    <dgm:pt modelId="{59962E13-3E62-DA48-9165-20603834E2DC}" type="pres">
      <dgm:prSet presAssocID="{C3021199-852E-D24F-A5E1-61DC1E8976CB}" presName="hierRoot2" presStyleCnt="0">
        <dgm:presLayoutVars>
          <dgm:hierBranch val="init"/>
        </dgm:presLayoutVars>
      </dgm:prSet>
      <dgm:spPr/>
    </dgm:pt>
    <dgm:pt modelId="{2786B5B2-C185-D849-99F6-B47AAF0321CD}" type="pres">
      <dgm:prSet presAssocID="{C3021199-852E-D24F-A5E1-61DC1E8976CB}" presName="rootComposite" presStyleCnt="0"/>
      <dgm:spPr/>
    </dgm:pt>
    <dgm:pt modelId="{9F7D3C98-FD14-6445-921A-6CE82D6D3BD0}" type="pres">
      <dgm:prSet presAssocID="{C3021199-852E-D24F-A5E1-61DC1E8976CB}" presName="rootText" presStyleLbl="node2" presStyleIdx="0" presStyleCnt="5">
        <dgm:presLayoutVars>
          <dgm:chPref val="3"/>
        </dgm:presLayoutVars>
      </dgm:prSet>
      <dgm:spPr/>
    </dgm:pt>
    <dgm:pt modelId="{D3D54D69-4769-354A-96B5-0551A91D273F}" type="pres">
      <dgm:prSet presAssocID="{C3021199-852E-D24F-A5E1-61DC1E8976CB}" presName="rootConnector" presStyleLbl="node2" presStyleIdx="0" presStyleCnt="5"/>
      <dgm:spPr/>
    </dgm:pt>
    <dgm:pt modelId="{FD88B308-CB69-CD43-8EC4-CEBCC7BE52BB}" type="pres">
      <dgm:prSet presAssocID="{C3021199-852E-D24F-A5E1-61DC1E8976CB}" presName="hierChild4" presStyleCnt="0"/>
      <dgm:spPr/>
    </dgm:pt>
    <dgm:pt modelId="{829D5C6C-66C1-BF4F-95B9-8CF850ADE161}" type="pres">
      <dgm:prSet presAssocID="{C3021199-852E-D24F-A5E1-61DC1E8976CB}" presName="hierChild5" presStyleCnt="0"/>
      <dgm:spPr/>
    </dgm:pt>
    <dgm:pt modelId="{735C9ED7-6FF6-DB4F-9139-5D86D3DD6027}" type="pres">
      <dgm:prSet presAssocID="{2AC9CD79-E07F-9C4E-8DD1-16171BC50A2B}" presName="Name37" presStyleLbl="parChTrans1D2" presStyleIdx="1" presStyleCnt="5"/>
      <dgm:spPr/>
    </dgm:pt>
    <dgm:pt modelId="{795759C4-632E-694A-8C56-EDD4193E0D09}" type="pres">
      <dgm:prSet presAssocID="{04569EAE-CE72-6E45-94B9-D86F2D0AEE3B}" presName="hierRoot2" presStyleCnt="0">
        <dgm:presLayoutVars>
          <dgm:hierBranch val="init"/>
        </dgm:presLayoutVars>
      </dgm:prSet>
      <dgm:spPr/>
    </dgm:pt>
    <dgm:pt modelId="{AEB7816C-40D3-AE41-ADBC-A15DFFBCF280}" type="pres">
      <dgm:prSet presAssocID="{04569EAE-CE72-6E45-94B9-D86F2D0AEE3B}" presName="rootComposite" presStyleCnt="0"/>
      <dgm:spPr/>
    </dgm:pt>
    <dgm:pt modelId="{16B3F80A-4EA4-D644-BB7E-8B43936A2796}" type="pres">
      <dgm:prSet presAssocID="{04569EAE-CE72-6E45-94B9-D86F2D0AEE3B}" presName="rootText" presStyleLbl="node2" presStyleIdx="1" presStyleCnt="5">
        <dgm:presLayoutVars>
          <dgm:chPref val="3"/>
        </dgm:presLayoutVars>
      </dgm:prSet>
      <dgm:spPr/>
    </dgm:pt>
    <dgm:pt modelId="{77618200-9D12-C14F-B4DC-F6ADD969118B}" type="pres">
      <dgm:prSet presAssocID="{04569EAE-CE72-6E45-94B9-D86F2D0AEE3B}" presName="rootConnector" presStyleLbl="node2" presStyleIdx="1" presStyleCnt="5"/>
      <dgm:spPr/>
    </dgm:pt>
    <dgm:pt modelId="{FC3E30EC-B012-4242-B707-CD4AFA47266B}" type="pres">
      <dgm:prSet presAssocID="{04569EAE-CE72-6E45-94B9-D86F2D0AEE3B}" presName="hierChild4" presStyleCnt="0"/>
      <dgm:spPr/>
    </dgm:pt>
    <dgm:pt modelId="{5A6DB553-BD39-A444-A0D5-0C3949B43742}" type="pres">
      <dgm:prSet presAssocID="{DA1FCDF7-B66D-C246-B88D-CE373124A07F}" presName="Name37" presStyleLbl="parChTrans1D3" presStyleIdx="0" presStyleCnt="4"/>
      <dgm:spPr/>
    </dgm:pt>
    <dgm:pt modelId="{301F2A70-CE9A-BE49-ADD4-DCF7A4F86307}" type="pres">
      <dgm:prSet presAssocID="{49D0A71B-F96D-1648-A489-ABBF3CE9FDB8}" presName="hierRoot2" presStyleCnt="0">
        <dgm:presLayoutVars>
          <dgm:hierBranch val="init"/>
        </dgm:presLayoutVars>
      </dgm:prSet>
      <dgm:spPr/>
    </dgm:pt>
    <dgm:pt modelId="{65DCDEA5-0DB5-0041-962F-B16DCC3D7B7E}" type="pres">
      <dgm:prSet presAssocID="{49D0A71B-F96D-1648-A489-ABBF3CE9FDB8}" presName="rootComposite" presStyleCnt="0"/>
      <dgm:spPr/>
    </dgm:pt>
    <dgm:pt modelId="{EE8CE857-C7AF-2C44-9C72-01E0B969A45C}" type="pres">
      <dgm:prSet presAssocID="{49D0A71B-F96D-1648-A489-ABBF3CE9FDB8}" presName="rootText" presStyleLbl="node3" presStyleIdx="0" presStyleCnt="4">
        <dgm:presLayoutVars>
          <dgm:chPref val="3"/>
        </dgm:presLayoutVars>
      </dgm:prSet>
      <dgm:spPr/>
    </dgm:pt>
    <dgm:pt modelId="{D3C70739-9E5C-E84D-B693-FA43BBBAD52D}" type="pres">
      <dgm:prSet presAssocID="{49D0A71B-F96D-1648-A489-ABBF3CE9FDB8}" presName="rootConnector" presStyleLbl="node3" presStyleIdx="0" presStyleCnt="4"/>
      <dgm:spPr/>
    </dgm:pt>
    <dgm:pt modelId="{19B30C41-2946-094D-836D-30CC3DF51FA5}" type="pres">
      <dgm:prSet presAssocID="{49D0A71B-F96D-1648-A489-ABBF3CE9FDB8}" presName="hierChild4" presStyleCnt="0"/>
      <dgm:spPr/>
    </dgm:pt>
    <dgm:pt modelId="{9E736D43-4CB5-9D4B-A6FE-52353FCD4868}" type="pres">
      <dgm:prSet presAssocID="{49D0A71B-F96D-1648-A489-ABBF3CE9FDB8}" presName="hierChild5" presStyleCnt="0"/>
      <dgm:spPr/>
    </dgm:pt>
    <dgm:pt modelId="{B7ABF807-615C-3742-BC5A-090DCE16BABC}" type="pres">
      <dgm:prSet presAssocID="{25F563A0-0E70-B147-B11C-E8B5F1D49D5B}" presName="Name37" presStyleLbl="parChTrans1D3" presStyleIdx="1" presStyleCnt="4"/>
      <dgm:spPr/>
    </dgm:pt>
    <dgm:pt modelId="{73F6863A-EEE2-AA47-9176-2200E93800A0}" type="pres">
      <dgm:prSet presAssocID="{822C57C4-7D93-0349-A843-3773F78F880B}" presName="hierRoot2" presStyleCnt="0">
        <dgm:presLayoutVars>
          <dgm:hierBranch val="init"/>
        </dgm:presLayoutVars>
      </dgm:prSet>
      <dgm:spPr/>
    </dgm:pt>
    <dgm:pt modelId="{2F82D778-E2EF-5A49-A50E-A9BB05844B6D}" type="pres">
      <dgm:prSet presAssocID="{822C57C4-7D93-0349-A843-3773F78F880B}" presName="rootComposite" presStyleCnt="0"/>
      <dgm:spPr/>
    </dgm:pt>
    <dgm:pt modelId="{726CF0A3-1F9A-2F45-BFE8-529F23F72CB1}" type="pres">
      <dgm:prSet presAssocID="{822C57C4-7D93-0349-A843-3773F78F880B}" presName="rootText" presStyleLbl="node3" presStyleIdx="1" presStyleCnt="4">
        <dgm:presLayoutVars>
          <dgm:chPref val="3"/>
        </dgm:presLayoutVars>
      </dgm:prSet>
      <dgm:spPr/>
    </dgm:pt>
    <dgm:pt modelId="{6F314A64-2B48-6E45-8D3B-DD01939B257B}" type="pres">
      <dgm:prSet presAssocID="{822C57C4-7D93-0349-A843-3773F78F880B}" presName="rootConnector" presStyleLbl="node3" presStyleIdx="1" presStyleCnt="4"/>
      <dgm:spPr/>
    </dgm:pt>
    <dgm:pt modelId="{71EE11E8-5E56-0246-88B5-A5DD57F9BBDB}" type="pres">
      <dgm:prSet presAssocID="{822C57C4-7D93-0349-A843-3773F78F880B}" presName="hierChild4" presStyleCnt="0"/>
      <dgm:spPr/>
    </dgm:pt>
    <dgm:pt modelId="{97D3463A-4432-A04B-AC0D-1672DAC72AD5}" type="pres">
      <dgm:prSet presAssocID="{822C57C4-7D93-0349-A843-3773F78F880B}" presName="hierChild5" presStyleCnt="0"/>
      <dgm:spPr/>
    </dgm:pt>
    <dgm:pt modelId="{C64FBE00-D2FE-CB46-BAFF-87D16F89DFEA}" type="pres">
      <dgm:prSet presAssocID="{04569EAE-CE72-6E45-94B9-D86F2D0AEE3B}" presName="hierChild5" presStyleCnt="0"/>
      <dgm:spPr/>
    </dgm:pt>
    <dgm:pt modelId="{944730C4-9800-2F43-B085-BA22822DA3DF}" type="pres">
      <dgm:prSet presAssocID="{10838668-8A92-A542-AFE7-565D2A8291C1}" presName="Name37" presStyleLbl="parChTrans1D2" presStyleIdx="2" presStyleCnt="5"/>
      <dgm:spPr/>
    </dgm:pt>
    <dgm:pt modelId="{4F57ACD4-7D86-1F40-91D4-A28FE95B37CC}" type="pres">
      <dgm:prSet presAssocID="{6D7ECBD4-947B-1B44-BBC9-057821DAD269}" presName="hierRoot2" presStyleCnt="0">
        <dgm:presLayoutVars>
          <dgm:hierBranch val="init"/>
        </dgm:presLayoutVars>
      </dgm:prSet>
      <dgm:spPr/>
    </dgm:pt>
    <dgm:pt modelId="{80FB753A-6EB8-5B47-82B1-781EEF654AE0}" type="pres">
      <dgm:prSet presAssocID="{6D7ECBD4-947B-1B44-BBC9-057821DAD269}" presName="rootComposite" presStyleCnt="0"/>
      <dgm:spPr/>
    </dgm:pt>
    <dgm:pt modelId="{C9E2643E-76D9-2245-8A81-876D976B0982}" type="pres">
      <dgm:prSet presAssocID="{6D7ECBD4-947B-1B44-BBC9-057821DAD269}" presName="rootText" presStyleLbl="node2" presStyleIdx="2" presStyleCnt="5">
        <dgm:presLayoutVars>
          <dgm:chPref val="3"/>
        </dgm:presLayoutVars>
      </dgm:prSet>
      <dgm:spPr/>
    </dgm:pt>
    <dgm:pt modelId="{7042ADCB-C8AB-8945-8369-CF99C062D1C0}" type="pres">
      <dgm:prSet presAssocID="{6D7ECBD4-947B-1B44-BBC9-057821DAD269}" presName="rootConnector" presStyleLbl="node2" presStyleIdx="2" presStyleCnt="5"/>
      <dgm:spPr/>
    </dgm:pt>
    <dgm:pt modelId="{70A5A888-325C-DA42-9355-0EFCB5F8C20E}" type="pres">
      <dgm:prSet presAssocID="{6D7ECBD4-947B-1B44-BBC9-057821DAD269}" presName="hierChild4" presStyleCnt="0"/>
      <dgm:spPr/>
    </dgm:pt>
    <dgm:pt modelId="{2D21C8C3-808E-4D4A-A364-B0A32384F6F4}" type="pres">
      <dgm:prSet presAssocID="{6D7ECBD4-947B-1B44-BBC9-057821DAD269}" presName="hierChild5" presStyleCnt="0"/>
      <dgm:spPr/>
    </dgm:pt>
    <dgm:pt modelId="{4295BC62-885D-8043-901A-2CA8285C9F63}" type="pres">
      <dgm:prSet presAssocID="{86C94AA9-40C2-C54B-8210-E4FF339D451E}" presName="Name37" presStyleLbl="parChTrans1D2" presStyleIdx="3" presStyleCnt="5"/>
      <dgm:spPr/>
    </dgm:pt>
    <dgm:pt modelId="{C45924F1-BA0F-4D45-9744-AA1BF7DB0359}" type="pres">
      <dgm:prSet presAssocID="{64E53E74-E03C-3744-B729-EAA6A1C7BBC8}" presName="hierRoot2" presStyleCnt="0">
        <dgm:presLayoutVars>
          <dgm:hierBranch val="init"/>
        </dgm:presLayoutVars>
      </dgm:prSet>
      <dgm:spPr/>
    </dgm:pt>
    <dgm:pt modelId="{B08392F2-40D5-4746-AF5E-79A5A930618E}" type="pres">
      <dgm:prSet presAssocID="{64E53E74-E03C-3744-B729-EAA6A1C7BBC8}" presName="rootComposite" presStyleCnt="0"/>
      <dgm:spPr/>
    </dgm:pt>
    <dgm:pt modelId="{AE2EEDB9-1E0D-894C-91C1-4E340FD9CB34}" type="pres">
      <dgm:prSet presAssocID="{64E53E74-E03C-3744-B729-EAA6A1C7BBC8}" presName="rootText" presStyleLbl="node2" presStyleIdx="3" presStyleCnt="5">
        <dgm:presLayoutVars>
          <dgm:chPref val="3"/>
        </dgm:presLayoutVars>
      </dgm:prSet>
      <dgm:spPr/>
    </dgm:pt>
    <dgm:pt modelId="{3651DB5A-F06D-CD4C-B40A-F472E9834752}" type="pres">
      <dgm:prSet presAssocID="{64E53E74-E03C-3744-B729-EAA6A1C7BBC8}" presName="rootConnector" presStyleLbl="node2" presStyleIdx="3" presStyleCnt="5"/>
      <dgm:spPr/>
    </dgm:pt>
    <dgm:pt modelId="{41FBD00F-DBBB-974F-9AAF-2652C6FC2DD3}" type="pres">
      <dgm:prSet presAssocID="{64E53E74-E03C-3744-B729-EAA6A1C7BBC8}" presName="hierChild4" presStyleCnt="0"/>
      <dgm:spPr/>
    </dgm:pt>
    <dgm:pt modelId="{3F94AECF-FD21-F94D-841A-A9A70310C961}" type="pres">
      <dgm:prSet presAssocID="{B713CF7E-132E-C242-8F7A-C3BA385DF19A}" presName="Name37" presStyleLbl="parChTrans1D3" presStyleIdx="2" presStyleCnt="4"/>
      <dgm:spPr/>
    </dgm:pt>
    <dgm:pt modelId="{D6605FD6-7F2D-4144-A7BC-15C3E33FD475}" type="pres">
      <dgm:prSet presAssocID="{01DC649A-63D9-6B40-898E-E9EBCD923A53}" presName="hierRoot2" presStyleCnt="0">
        <dgm:presLayoutVars>
          <dgm:hierBranch val="init"/>
        </dgm:presLayoutVars>
      </dgm:prSet>
      <dgm:spPr/>
    </dgm:pt>
    <dgm:pt modelId="{78DCA422-AFCE-6249-A763-2F11971ED236}" type="pres">
      <dgm:prSet presAssocID="{01DC649A-63D9-6B40-898E-E9EBCD923A53}" presName="rootComposite" presStyleCnt="0"/>
      <dgm:spPr/>
    </dgm:pt>
    <dgm:pt modelId="{407BB72B-DA99-4A40-94B3-B440F86F6BBC}" type="pres">
      <dgm:prSet presAssocID="{01DC649A-63D9-6B40-898E-E9EBCD923A53}" presName="rootText" presStyleLbl="node3" presStyleIdx="2" presStyleCnt="4">
        <dgm:presLayoutVars>
          <dgm:chPref val="3"/>
        </dgm:presLayoutVars>
      </dgm:prSet>
      <dgm:spPr/>
    </dgm:pt>
    <dgm:pt modelId="{AAB864B3-E311-ED41-BA67-160F45AC4509}" type="pres">
      <dgm:prSet presAssocID="{01DC649A-63D9-6B40-898E-E9EBCD923A53}" presName="rootConnector" presStyleLbl="node3" presStyleIdx="2" presStyleCnt="4"/>
      <dgm:spPr/>
    </dgm:pt>
    <dgm:pt modelId="{0551ADF6-95F4-1349-9ED8-39E96F3F7ABA}" type="pres">
      <dgm:prSet presAssocID="{01DC649A-63D9-6B40-898E-E9EBCD923A53}" presName="hierChild4" presStyleCnt="0"/>
      <dgm:spPr/>
    </dgm:pt>
    <dgm:pt modelId="{F92048DE-7A0A-2749-84AC-83B439F5669B}" type="pres">
      <dgm:prSet presAssocID="{01DC649A-63D9-6B40-898E-E9EBCD923A53}" presName="hierChild5" presStyleCnt="0"/>
      <dgm:spPr/>
    </dgm:pt>
    <dgm:pt modelId="{CA5FAD9B-E9EC-D04F-B15A-00ED5B7199F8}" type="pres">
      <dgm:prSet presAssocID="{1C9079EB-9324-7D4B-A30D-F4C7377F81E6}" presName="Name37" presStyleLbl="parChTrans1D3" presStyleIdx="3" presStyleCnt="4"/>
      <dgm:spPr/>
    </dgm:pt>
    <dgm:pt modelId="{A08F5497-C4FE-0F4B-A004-99181DFED131}" type="pres">
      <dgm:prSet presAssocID="{7C86C77F-B58C-9C4C-A230-2DFED3B5A240}" presName="hierRoot2" presStyleCnt="0">
        <dgm:presLayoutVars>
          <dgm:hierBranch val="init"/>
        </dgm:presLayoutVars>
      </dgm:prSet>
      <dgm:spPr/>
    </dgm:pt>
    <dgm:pt modelId="{DFFC3835-E465-BD41-A190-ADCF1DFD6299}" type="pres">
      <dgm:prSet presAssocID="{7C86C77F-B58C-9C4C-A230-2DFED3B5A240}" presName="rootComposite" presStyleCnt="0"/>
      <dgm:spPr/>
    </dgm:pt>
    <dgm:pt modelId="{4145844A-554F-7C4D-996E-5B4A86478B0C}" type="pres">
      <dgm:prSet presAssocID="{7C86C77F-B58C-9C4C-A230-2DFED3B5A240}" presName="rootText" presStyleLbl="node3" presStyleIdx="3" presStyleCnt="4">
        <dgm:presLayoutVars>
          <dgm:chPref val="3"/>
        </dgm:presLayoutVars>
      </dgm:prSet>
      <dgm:spPr/>
    </dgm:pt>
    <dgm:pt modelId="{735AF116-3230-524E-B5D1-4F36ED85D6DE}" type="pres">
      <dgm:prSet presAssocID="{7C86C77F-B58C-9C4C-A230-2DFED3B5A240}" presName="rootConnector" presStyleLbl="node3" presStyleIdx="3" presStyleCnt="4"/>
      <dgm:spPr/>
    </dgm:pt>
    <dgm:pt modelId="{B6FD8BF6-76F4-144E-9165-92C3AF2DAFE0}" type="pres">
      <dgm:prSet presAssocID="{7C86C77F-B58C-9C4C-A230-2DFED3B5A240}" presName="hierChild4" presStyleCnt="0"/>
      <dgm:spPr/>
    </dgm:pt>
    <dgm:pt modelId="{48C5B95C-816D-FF4E-8E3A-740AF1C803DF}" type="pres">
      <dgm:prSet presAssocID="{7C86C77F-B58C-9C4C-A230-2DFED3B5A240}" presName="hierChild5" presStyleCnt="0"/>
      <dgm:spPr/>
    </dgm:pt>
    <dgm:pt modelId="{8626CD19-C8D3-F440-9F78-390354DEB412}" type="pres">
      <dgm:prSet presAssocID="{64E53E74-E03C-3744-B729-EAA6A1C7BBC8}" presName="hierChild5" presStyleCnt="0"/>
      <dgm:spPr/>
    </dgm:pt>
    <dgm:pt modelId="{D53A4210-467E-F74F-A3FB-EE7677EC1EA4}" type="pres">
      <dgm:prSet presAssocID="{0AF2A335-156A-8E4C-B6DA-AF77AAFD4E84}" presName="Name37" presStyleLbl="parChTrans1D2" presStyleIdx="4" presStyleCnt="5"/>
      <dgm:spPr/>
    </dgm:pt>
    <dgm:pt modelId="{DB885336-4F5F-8544-A3AE-8EB2AAABECD6}" type="pres">
      <dgm:prSet presAssocID="{606D6463-FBFC-B441-A257-9FB68402A562}" presName="hierRoot2" presStyleCnt="0">
        <dgm:presLayoutVars>
          <dgm:hierBranch val="init"/>
        </dgm:presLayoutVars>
      </dgm:prSet>
      <dgm:spPr/>
    </dgm:pt>
    <dgm:pt modelId="{B8E3A91B-58B8-AB4D-AEED-D1892988197D}" type="pres">
      <dgm:prSet presAssocID="{606D6463-FBFC-B441-A257-9FB68402A562}" presName="rootComposite" presStyleCnt="0"/>
      <dgm:spPr/>
    </dgm:pt>
    <dgm:pt modelId="{7443FD9F-6CD4-3944-90E9-CB7EFB61CBEC}" type="pres">
      <dgm:prSet presAssocID="{606D6463-FBFC-B441-A257-9FB68402A562}" presName="rootText" presStyleLbl="node2" presStyleIdx="4" presStyleCnt="5">
        <dgm:presLayoutVars>
          <dgm:chPref val="3"/>
        </dgm:presLayoutVars>
      </dgm:prSet>
      <dgm:spPr/>
    </dgm:pt>
    <dgm:pt modelId="{3127B240-5793-6E43-89DA-3792963E0670}" type="pres">
      <dgm:prSet presAssocID="{606D6463-FBFC-B441-A257-9FB68402A562}" presName="rootConnector" presStyleLbl="node2" presStyleIdx="4" presStyleCnt="5"/>
      <dgm:spPr/>
    </dgm:pt>
    <dgm:pt modelId="{9B0B9296-25A2-A54E-AD6E-E15ABBCE9CE0}" type="pres">
      <dgm:prSet presAssocID="{606D6463-FBFC-B441-A257-9FB68402A562}" presName="hierChild4" presStyleCnt="0"/>
      <dgm:spPr/>
    </dgm:pt>
    <dgm:pt modelId="{ECAE9DE4-890A-AD42-9E2C-557BD5E908FE}" type="pres">
      <dgm:prSet presAssocID="{606D6463-FBFC-B441-A257-9FB68402A562}" presName="hierChild5" presStyleCnt="0"/>
      <dgm:spPr/>
    </dgm:pt>
    <dgm:pt modelId="{593E98F0-BDAE-EF45-97FA-EAAC59E7CF18}" type="pres">
      <dgm:prSet presAssocID="{F8DD30B7-51E1-D64B-AB15-B17C7C81E5CA}" presName="hierChild3" presStyleCnt="0"/>
      <dgm:spPr/>
    </dgm:pt>
  </dgm:ptLst>
  <dgm:cxnLst>
    <dgm:cxn modelId="{DB34C802-32A3-CE49-81AB-48B12433B536}" srcId="{04569EAE-CE72-6E45-94B9-D86F2D0AEE3B}" destId="{822C57C4-7D93-0349-A843-3773F78F880B}" srcOrd="1" destOrd="0" parTransId="{25F563A0-0E70-B147-B11C-E8B5F1D49D5B}" sibTransId="{1EB8F992-DF46-EE4F-A343-83132B2B2896}"/>
    <dgm:cxn modelId="{D1B48403-6C94-7646-A249-AD44299095C9}" type="presOf" srcId="{684364C8-8AF3-D347-AB5D-D32303816ECF}" destId="{07C15F5E-7D37-2E41-834F-0DD701D4BC38}" srcOrd="0" destOrd="0" presId="urn:microsoft.com/office/officeart/2005/8/layout/orgChart1"/>
    <dgm:cxn modelId="{2ABDA005-6DCE-0649-A252-047B673E46AD}" type="presOf" srcId="{10838668-8A92-A542-AFE7-565D2A8291C1}" destId="{944730C4-9800-2F43-B085-BA22822DA3DF}" srcOrd="0" destOrd="0" presId="urn:microsoft.com/office/officeart/2005/8/layout/orgChart1"/>
    <dgm:cxn modelId="{25FD1206-C6A0-6E46-A01C-25577E849816}" srcId="{F8DD30B7-51E1-D64B-AB15-B17C7C81E5CA}" destId="{606D6463-FBFC-B441-A257-9FB68402A562}" srcOrd="4" destOrd="0" parTransId="{0AF2A335-156A-8E4C-B6DA-AF77AAFD4E84}" sibTransId="{00C3EA72-BA40-D443-AE9D-85E7075384BC}"/>
    <dgm:cxn modelId="{ABE28A08-1BE0-D54A-90BE-5B6ACAB3C68D}" type="presOf" srcId="{7C86C77F-B58C-9C4C-A230-2DFED3B5A240}" destId="{735AF116-3230-524E-B5D1-4F36ED85D6DE}" srcOrd="1" destOrd="0" presId="urn:microsoft.com/office/officeart/2005/8/layout/orgChart1"/>
    <dgm:cxn modelId="{A87EAF0D-CA26-7A41-80EA-91F8CE5790DD}" type="presOf" srcId="{01DC649A-63D9-6B40-898E-E9EBCD923A53}" destId="{AAB864B3-E311-ED41-BA67-160F45AC4509}" srcOrd="1" destOrd="0" presId="urn:microsoft.com/office/officeart/2005/8/layout/orgChart1"/>
    <dgm:cxn modelId="{EB3CAA20-8196-E34A-821B-8CC2B5AE83C2}" type="presOf" srcId="{DA1FCDF7-B66D-C246-B88D-CE373124A07F}" destId="{5A6DB553-BD39-A444-A0D5-0C3949B43742}" srcOrd="0" destOrd="0" presId="urn:microsoft.com/office/officeart/2005/8/layout/orgChart1"/>
    <dgm:cxn modelId="{A959E620-B82C-044C-9F25-37D594C5166D}" type="presOf" srcId="{01DC649A-63D9-6B40-898E-E9EBCD923A53}" destId="{407BB72B-DA99-4A40-94B3-B440F86F6BBC}" srcOrd="0" destOrd="0" presId="urn:microsoft.com/office/officeart/2005/8/layout/orgChart1"/>
    <dgm:cxn modelId="{CD741938-2A64-AD49-8936-8D23F1D870AF}" srcId="{F8DD30B7-51E1-D64B-AB15-B17C7C81E5CA}" destId="{04569EAE-CE72-6E45-94B9-D86F2D0AEE3B}" srcOrd="1" destOrd="0" parTransId="{2AC9CD79-E07F-9C4E-8DD1-16171BC50A2B}" sibTransId="{81FBA5A6-932A-5B47-9A42-1B6FE5E04A22}"/>
    <dgm:cxn modelId="{D5FF0739-E1D7-B84C-9B60-828F58F9F626}" type="presOf" srcId="{25F563A0-0E70-B147-B11C-E8B5F1D49D5B}" destId="{B7ABF807-615C-3742-BC5A-090DCE16BABC}" srcOrd="0" destOrd="0" presId="urn:microsoft.com/office/officeart/2005/8/layout/orgChart1"/>
    <dgm:cxn modelId="{915CDB3C-51FE-9944-BEC9-66D676A63F73}" type="presOf" srcId="{382818DD-16E1-C648-A0CF-F37B213AE474}" destId="{B82D56B8-8D34-734A-BF65-05D7D32553E5}" srcOrd="0" destOrd="0" presId="urn:microsoft.com/office/officeart/2005/8/layout/orgChart1"/>
    <dgm:cxn modelId="{D5AF8A40-E321-8144-8A8C-81E7AB19933E}" type="presOf" srcId="{F8DD30B7-51E1-D64B-AB15-B17C7C81E5CA}" destId="{7352AF1C-FC16-CF47-BED5-0908E8438DD3}" srcOrd="0" destOrd="0" presId="urn:microsoft.com/office/officeart/2005/8/layout/orgChart1"/>
    <dgm:cxn modelId="{F17A9743-D92A-C748-B978-3DD94D7A33B1}" type="presOf" srcId="{606D6463-FBFC-B441-A257-9FB68402A562}" destId="{7443FD9F-6CD4-3944-90E9-CB7EFB61CBEC}" srcOrd="0" destOrd="0" presId="urn:microsoft.com/office/officeart/2005/8/layout/orgChart1"/>
    <dgm:cxn modelId="{9CD39546-17E4-CA4A-B004-67BA733C590A}" type="presOf" srcId="{6D7ECBD4-947B-1B44-BBC9-057821DAD269}" destId="{7042ADCB-C8AB-8945-8369-CF99C062D1C0}" srcOrd="1" destOrd="0" presId="urn:microsoft.com/office/officeart/2005/8/layout/orgChart1"/>
    <dgm:cxn modelId="{A9535347-4133-C647-BBBA-40F2346E5B5A}" srcId="{64E53E74-E03C-3744-B729-EAA6A1C7BBC8}" destId="{01DC649A-63D9-6B40-898E-E9EBCD923A53}" srcOrd="0" destOrd="0" parTransId="{B713CF7E-132E-C242-8F7A-C3BA385DF19A}" sibTransId="{F7A85516-A2D2-FC4B-9DA3-EB80E31153D7}"/>
    <dgm:cxn modelId="{AB44394E-7DF6-644E-8E07-7D9A5CB19402}" type="presOf" srcId="{B713CF7E-132E-C242-8F7A-C3BA385DF19A}" destId="{3F94AECF-FD21-F94D-841A-A9A70310C961}" srcOrd="0" destOrd="0" presId="urn:microsoft.com/office/officeart/2005/8/layout/orgChart1"/>
    <dgm:cxn modelId="{F5640C53-CF11-204B-8EC1-9644C713A350}" type="presOf" srcId="{64E53E74-E03C-3744-B729-EAA6A1C7BBC8}" destId="{AE2EEDB9-1E0D-894C-91C1-4E340FD9CB34}" srcOrd="0" destOrd="0" presId="urn:microsoft.com/office/officeart/2005/8/layout/orgChart1"/>
    <dgm:cxn modelId="{8D4D0C55-5AF1-4446-8EA2-55770C244CBC}" srcId="{04569EAE-CE72-6E45-94B9-D86F2D0AEE3B}" destId="{49D0A71B-F96D-1648-A489-ABBF3CE9FDB8}" srcOrd="0" destOrd="0" parTransId="{DA1FCDF7-B66D-C246-B88D-CE373124A07F}" sibTransId="{5CCBF34D-BE02-E042-957C-00AAC95D541E}"/>
    <dgm:cxn modelId="{403D8055-0F60-7244-84D9-0E051F871C2C}" type="presOf" srcId="{F8DD30B7-51E1-D64B-AB15-B17C7C81E5CA}" destId="{51895469-B9CE-9B4B-9B52-8DA4742CB061}" srcOrd="1" destOrd="0" presId="urn:microsoft.com/office/officeart/2005/8/layout/orgChart1"/>
    <dgm:cxn modelId="{8CFAD568-2683-4F4D-832E-1AE74D748546}" srcId="{F8DD30B7-51E1-D64B-AB15-B17C7C81E5CA}" destId="{6D7ECBD4-947B-1B44-BBC9-057821DAD269}" srcOrd="2" destOrd="0" parTransId="{10838668-8A92-A542-AFE7-565D2A8291C1}" sibTransId="{9A5ACA51-3C71-3D42-B63C-51CEE1106820}"/>
    <dgm:cxn modelId="{3B1FE77C-8C26-2047-9559-78339A144A65}" type="presOf" srcId="{86C94AA9-40C2-C54B-8210-E4FF339D451E}" destId="{4295BC62-885D-8043-901A-2CA8285C9F63}" srcOrd="0" destOrd="0" presId="urn:microsoft.com/office/officeart/2005/8/layout/orgChart1"/>
    <dgm:cxn modelId="{69E5BA7F-E2BB-B149-9690-8DEF8927B92A}" srcId="{684364C8-8AF3-D347-AB5D-D32303816ECF}" destId="{F8DD30B7-51E1-D64B-AB15-B17C7C81E5CA}" srcOrd="0" destOrd="0" parTransId="{F5629135-D297-6149-9BD8-5770AD661597}" sibTransId="{F4F3C744-4DFC-9744-9358-46A70A03675C}"/>
    <dgm:cxn modelId="{A7097981-977E-9442-93CA-FB5FCB4C349C}" type="presOf" srcId="{49D0A71B-F96D-1648-A489-ABBF3CE9FDB8}" destId="{EE8CE857-C7AF-2C44-9C72-01E0B969A45C}" srcOrd="0" destOrd="0" presId="urn:microsoft.com/office/officeart/2005/8/layout/orgChart1"/>
    <dgm:cxn modelId="{DE010C83-2BFD-CE47-AE73-9E3766C2F243}" srcId="{64E53E74-E03C-3744-B729-EAA6A1C7BBC8}" destId="{7C86C77F-B58C-9C4C-A230-2DFED3B5A240}" srcOrd="1" destOrd="0" parTransId="{1C9079EB-9324-7D4B-A30D-F4C7377F81E6}" sibTransId="{27976DCA-6A2D-3541-8427-4536EE3C22CB}"/>
    <dgm:cxn modelId="{D0C34B8E-60BB-C742-8072-BBA0CFB2C9A5}" type="presOf" srcId="{0AF2A335-156A-8E4C-B6DA-AF77AAFD4E84}" destId="{D53A4210-467E-F74F-A3FB-EE7677EC1EA4}" srcOrd="0" destOrd="0" presId="urn:microsoft.com/office/officeart/2005/8/layout/orgChart1"/>
    <dgm:cxn modelId="{0A361194-76BB-234E-BEBE-BCBBFF7A1EB4}" type="presOf" srcId="{606D6463-FBFC-B441-A257-9FB68402A562}" destId="{3127B240-5793-6E43-89DA-3792963E0670}" srcOrd="1" destOrd="0" presId="urn:microsoft.com/office/officeart/2005/8/layout/orgChart1"/>
    <dgm:cxn modelId="{236BB895-EADC-5448-9757-630A9CE413E1}" type="presOf" srcId="{822C57C4-7D93-0349-A843-3773F78F880B}" destId="{726CF0A3-1F9A-2F45-BFE8-529F23F72CB1}" srcOrd="0" destOrd="0" presId="urn:microsoft.com/office/officeart/2005/8/layout/orgChart1"/>
    <dgm:cxn modelId="{AD2D0199-3589-7E41-BB9D-B4D3389D372F}" type="presOf" srcId="{822C57C4-7D93-0349-A843-3773F78F880B}" destId="{6F314A64-2B48-6E45-8D3B-DD01939B257B}" srcOrd="1" destOrd="0" presId="urn:microsoft.com/office/officeart/2005/8/layout/orgChart1"/>
    <dgm:cxn modelId="{DA41AD9C-E351-2E43-9399-328D5D97DAFF}" type="presOf" srcId="{C3021199-852E-D24F-A5E1-61DC1E8976CB}" destId="{9F7D3C98-FD14-6445-921A-6CE82D6D3BD0}" srcOrd="0" destOrd="0" presId="urn:microsoft.com/office/officeart/2005/8/layout/orgChart1"/>
    <dgm:cxn modelId="{DAF20CB0-8D7A-2F4A-934B-221F34E0328D}" type="presOf" srcId="{7C86C77F-B58C-9C4C-A230-2DFED3B5A240}" destId="{4145844A-554F-7C4D-996E-5B4A86478B0C}" srcOrd="0" destOrd="0" presId="urn:microsoft.com/office/officeart/2005/8/layout/orgChart1"/>
    <dgm:cxn modelId="{5AFF5AB3-B56E-3A45-9E07-19B2BD2F6F20}" type="presOf" srcId="{64E53E74-E03C-3744-B729-EAA6A1C7BBC8}" destId="{3651DB5A-F06D-CD4C-B40A-F472E9834752}" srcOrd="1" destOrd="0" presId="urn:microsoft.com/office/officeart/2005/8/layout/orgChart1"/>
    <dgm:cxn modelId="{F3BB34C3-EEDF-D84D-B1E6-31AE4E29F423}" type="presOf" srcId="{04569EAE-CE72-6E45-94B9-D86F2D0AEE3B}" destId="{16B3F80A-4EA4-D644-BB7E-8B43936A2796}" srcOrd="0" destOrd="0" presId="urn:microsoft.com/office/officeart/2005/8/layout/orgChart1"/>
    <dgm:cxn modelId="{4251EECE-9B39-074C-ACAE-02D54F92BBA5}" type="presOf" srcId="{C3021199-852E-D24F-A5E1-61DC1E8976CB}" destId="{D3D54D69-4769-354A-96B5-0551A91D273F}" srcOrd="1" destOrd="0" presId="urn:microsoft.com/office/officeart/2005/8/layout/orgChart1"/>
    <dgm:cxn modelId="{9E482FCF-3624-BF42-A09A-3DC005AF96C1}" srcId="{F8DD30B7-51E1-D64B-AB15-B17C7C81E5CA}" destId="{C3021199-852E-D24F-A5E1-61DC1E8976CB}" srcOrd="0" destOrd="0" parTransId="{382818DD-16E1-C648-A0CF-F37B213AE474}" sibTransId="{02BF48B3-7E85-E849-9177-AF3E37731A6B}"/>
    <dgm:cxn modelId="{F618FED1-84BC-5949-B8C6-88E8E1711B1F}" type="presOf" srcId="{2AC9CD79-E07F-9C4E-8DD1-16171BC50A2B}" destId="{735C9ED7-6FF6-DB4F-9139-5D86D3DD6027}" srcOrd="0" destOrd="0" presId="urn:microsoft.com/office/officeart/2005/8/layout/orgChart1"/>
    <dgm:cxn modelId="{5E4611DD-2BDD-484F-9A24-A2F5245D2F0C}" type="presOf" srcId="{04569EAE-CE72-6E45-94B9-D86F2D0AEE3B}" destId="{77618200-9D12-C14F-B4DC-F6ADD969118B}" srcOrd="1" destOrd="0" presId="urn:microsoft.com/office/officeart/2005/8/layout/orgChart1"/>
    <dgm:cxn modelId="{41B89FDD-E290-FA48-A6A4-E21FFBB9A555}" type="presOf" srcId="{49D0A71B-F96D-1648-A489-ABBF3CE9FDB8}" destId="{D3C70739-9E5C-E84D-B693-FA43BBBAD52D}" srcOrd="1" destOrd="0" presId="urn:microsoft.com/office/officeart/2005/8/layout/orgChart1"/>
    <dgm:cxn modelId="{1FBB96E9-E01A-284D-AD8D-4DD59F7EB887}" type="presOf" srcId="{1C9079EB-9324-7D4B-A30D-F4C7377F81E6}" destId="{CA5FAD9B-E9EC-D04F-B15A-00ED5B7199F8}" srcOrd="0" destOrd="0" presId="urn:microsoft.com/office/officeart/2005/8/layout/orgChart1"/>
    <dgm:cxn modelId="{4E220EFC-02AE-3945-8758-3AE1DEE93CA2}" srcId="{F8DD30B7-51E1-D64B-AB15-B17C7C81E5CA}" destId="{64E53E74-E03C-3744-B729-EAA6A1C7BBC8}" srcOrd="3" destOrd="0" parTransId="{86C94AA9-40C2-C54B-8210-E4FF339D451E}" sibTransId="{103C6A13-F4CF-4A41-857D-6F315A76744E}"/>
    <dgm:cxn modelId="{37D039FD-CA8A-FB42-9028-B22D57E2F200}" type="presOf" srcId="{6D7ECBD4-947B-1B44-BBC9-057821DAD269}" destId="{C9E2643E-76D9-2245-8A81-876D976B0982}" srcOrd="0" destOrd="0" presId="urn:microsoft.com/office/officeart/2005/8/layout/orgChart1"/>
    <dgm:cxn modelId="{639086C2-7D46-4644-8CD9-D2CA8BE953D7}" type="presParOf" srcId="{07C15F5E-7D37-2E41-834F-0DD701D4BC38}" destId="{9F5109A6-DD52-8C44-8181-2A1DAB637A41}" srcOrd="0" destOrd="0" presId="urn:microsoft.com/office/officeart/2005/8/layout/orgChart1"/>
    <dgm:cxn modelId="{DDCB968D-1506-6E48-A8A4-C029DE023A47}" type="presParOf" srcId="{9F5109A6-DD52-8C44-8181-2A1DAB637A41}" destId="{2BCC1B21-74A9-AE40-8DC3-4E87F92BEF31}" srcOrd="0" destOrd="0" presId="urn:microsoft.com/office/officeart/2005/8/layout/orgChart1"/>
    <dgm:cxn modelId="{8A309DC2-4732-6D4E-BD85-C361E2895125}" type="presParOf" srcId="{2BCC1B21-74A9-AE40-8DC3-4E87F92BEF31}" destId="{7352AF1C-FC16-CF47-BED5-0908E8438DD3}" srcOrd="0" destOrd="0" presId="urn:microsoft.com/office/officeart/2005/8/layout/orgChart1"/>
    <dgm:cxn modelId="{5DD65118-1C44-4242-A7E0-6FF5E9A85D5C}" type="presParOf" srcId="{2BCC1B21-74A9-AE40-8DC3-4E87F92BEF31}" destId="{51895469-B9CE-9B4B-9B52-8DA4742CB061}" srcOrd="1" destOrd="0" presId="urn:microsoft.com/office/officeart/2005/8/layout/orgChart1"/>
    <dgm:cxn modelId="{01D3F278-A105-1541-8CAA-5C90233C708F}" type="presParOf" srcId="{9F5109A6-DD52-8C44-8181-2A1DAB637A41}" destId="{9591C46B-9D70-944D-BE6D-0F4E9871DDF4}" srcOrd="1" destOrd="0" presId="urn:microsoft.com/office/officeart/2005/8/layout/orgChart1"/>
    <dgm:cxn modelId="{6A0AEC18-5B8C-D649-BA5C-105D5CA2FF76}" type="presParOf" srcId="{9591C46B-9D70-944D-BE6D-0F4E9871DDF4}" destId="{B82D56B8-8D34-734A-BF65-05D7D32553E5}" srcOrd="0" destOrd="0" presId="urn:microsoft.com/office/officeart/2005/8/layout/orgChart1"/>
    <dgm:cxn modelId="{EC3C3D5C-74B6-9E43-8681-EF073B5B7321}" type="presParOf" srcId="{9591C46B-9D70-944D-BE6D-0F4E9871DDF4}" destId="{59962E13-3E62-DA48-9165-20603834E2DC}" srcOrd="1" destOrd="0" presId="urn:microsoft.com/office/officeart/2005/8/layout/orgChart1"/>
    <dgm:cxn modelId="{AABFE51A-6E24-6549-8ADF-AC1C5CA2D2CD}" type="presParOf" srcId="{59962E13-3E62-DA48-9165-20603834E2DC}" destId="{2786B5B2-C185-D849-99F6-B47AAF0321CD}" srcOrd="0" destOrd="0" presId="urn:microsoft.com/office/officeart/2005/8/layout/orgChart1"/>
    <dgm:cxn modelId="{50C9DE7F-A193-B244-BE29-8DC0396004F8}" type="presParOf" srcId="{2786B5B2-C185-D849-99F6-B47AAF0321CD}" destId="{9F7D3C98-FD14-6445-921A-6CE82D6D3BD0}" srcOrd="0" destOrd="0" presId="urn:microsoft.com/office/officeart/2005/8/layout/orgChart1"/>
    <dgm:cxn modelId="{547FC1B7-028E-C847-8B16-6F6C9A953A72}" type="presParOf" srcId="{2786B5B2-C185-D849-99F6-B47AAF0321CD}" destId="{D3D54D69-4769-354A-96B5-0551A91D273F}" srcOrd="1" destOrd="0" presId="urn:microsoft.com/office/officeart/2005/8/layout/orgChart1"/>
    <dgm:cxn modelId="{F9BAC6F4-5141-3845-A57D-660517672A6C}" type="presParOf" srcId="{59962E13-3E62-DA48-9165-20603834E2DC}" destId="{FD88B308-CB69-CD43-8EC4-CEBCC7BE52BB}" srcOrd="1" destOrd="0" presId="urn:microsoft.com/office/officeart/2005/8/layout/orgChart1"/>
    <dgm:cxn modelId="{0296BCE7-C790-114B-B170-C9DC8B00085E}" type="presParOf" srcId="{59962E13-3E62-DA48-9165-20603834E2DC}" destId="{829D5C6C-66C1-BF4F-95B9-8CF850ADE161}" srcOrd="2" destOrd="0" presId="urn:microsoft.com/office/officeart/2005/8/layout/orgChart1"/>
    <dgm:cxn modelId="{2A97CCCF-B64F-524A-94C1-9B42B707B17D}" type="presParOf" srcId="{9591C46B-9D70-944D-BE6D-0F4E9871DDF4}" destId="{735C9ED7-6FF6-DB4F-9139-5D86D3DD6027}" srcOrd="2" destOrd="0" presId="urn:microsoft.com/office/officeart/2005/8/layout/orgChart1"/>
    <dgm:cxn modelId="{85145B02-2596-2742-AA01-2F4281C01E42}" type="presParOf" srcId="{9591C46B-9D70-944D-BE6D-0F4E9871DDF4}" destId="{795759C4-632E-694A-8C56-EDD4193E0D09}" srcOrd="3" destOrd="0" presId="urn:microsoft.com/office/officeart/2005/8/layout/orgChart1"/>
    <dgm:cxn modelId="{BDE32E62-1016-1540-9796-84EEF12F8B08}" type="presParOf" srcId="{795759C4-632E-694A-8C56-EDD4193E0D09}" destId="{AEB7816C-40D3-AE41-ADBC-A15DFFBCF280}" srcOrd="0" destOrd="0" presId="urn:microsoft.com/office/officeart/2005/8/layout/orgChart1"/>
    <dgm:cxn modelId="{14EB4E0E-9566-B140-AAA6-7B0F45EDCE38}" type="presParOf" srcId="{AEB7816C-40D3-AE41-ADBC-A15DFFBCF280}" destId="{16B3F80A-4EA4-D644-BB7E-8B43936A2796}" srcOrd="0" destOrd="0" presId="urn:microsoft.com/office/officeart/2005/8/layout/orgChart1"/>
    <dgm:cxn modelId="{772976D7-42BD-694A-AAEE-A4BC864D3ACA}" type="presParOf" srcId="{AEB7816C-40D3-AE41-ADBC-A15DFFBCF280}" destId="{77618200-9D12-C14F-B4DC-F6ADD969118B}" srcOrd="1" destOrd="0" presId="urn:microsoft.com/office/officeart/2005/8/layout/orgChart1"/>
    <dgm:cxn modelId="{E0C47368-8316-384A-8D43-E4E9C49F4571}" type="presParOf" srcId="{795759C4-632E-694A-8C56-EDD4193E0D09}" destId="{FC3E30EC-B012-4242-B707-CD4AFA47266B}" srcOrd="1" destOrd="0" presId="urn:microsoft.com/office/officeart/2005/8/layout/orgChart1"/>
    <dgm:cxn modelId="{AF79AADB-EAE5-AD42-BC80-649ED94DB594}" type="presParOf" srcId="{FC3E30EC-B012-4242-B707-CD4AFA47266B}" destId="{5A6DB553-BD39-A444-A0D5-0C3949B43742}" srcOrd="0" destOrd="0" presId="urn:microsoft.com/office/officeart/2005/8/layout/orgChart1"/>
    <dgm:cxn modelId="{34529052-989A-BA49-8526-F72B149BB2B0}" type="presParOf" srcId="{FC3E30EC-B012-4242-B707-CD4AFA47266B}" destId="{301F2A70-CE9A-BE49-ADD4-DCF7A4F86307}" srcOrd="1" destOrd="0" presId="urn:microsoft.com/office/officeart/2005/8/layout/orgChart1"/>
    <dgm:cxn modelId="{4B5934A4-F0A1-A447-96A2-A6250837740D}" type="presParOf" srcId="{301F2A70-CE9A-BE49-ADD4-DCF7A4F86307}" destId="{65DCDEA5-0DB5-0041-962F-B16DCC3D7B7E}" srcOrd="0" destOrd="0" presId="urn:microsoft.com/office/officeart/2005/8/layout/orgChart1"/>
    <dgm:cxn modelId="{2407C7D8-7B0E-B441-A622-FA7F411FBC55}" type="presParOf" srcId="{65DCDEA5-0DB5-0041-962F-B16DCC3D7B7E}" destId="{EE8CE857-C7AF-2C44-9C72-01E0B969A45C}" srcOrd="0" destOrd="0" presId="urn:microsoft.com/office/officeart/2005/8/layout/orgChart1"/>
    <dgm:cxn modelId="{AB368317-3EEC-1448-B8B2-95A26D2C5529}" type="presParOf" srcId="{65DCDEA5-0DB5-0041-962F-B16DCC3D7B7E}" destId="{D3C70739-9E5C-E84D-B693-FA43BBBAD52D}" srcOrd="1" destOrd="0" presId="urn:microsoft.com/office/officeart/2005/8/layout/orgChart1"/>
    <dgm:cxn modelId="{6DE74BA5-F544-694D-AF73-CDF309BF518D}" type="presParOf" srcId="{301F2A70-CE9A-BE49-ADD4-DCF7A4F86307}" destId="{19B30C41-2946-094D-836D-30CC3DF51FA5}" srcOrd="1" destOrd="0" presId="urn:microsoft.com/office/officeart/2005/8/layout/orgChart1"/>
    <dgm:cxn modelId="{4CAA2AFF-83AC-E74E-9390-EBE9A9A8AA06}" type="presParOf" srcId="{301F2A70-CE9A-BE49-ADD4-DCF7A4F86307}" destId="{9E736D43-4CB5-9D4B-A6FE-52353FCD4868}" srcOrd="2" destOrd="0" presId="urn:microsoft.com/office/officeart/2005/8/layout/orgChart1"/>
    <dgm:cxn modelId="{63B1C0C9-7F55-654E-A1D9-BC572D84BB77}" type="presParOf" srcId="{FC3E30EC-B012-4242-B707-CD4AFA47266B}" destId="{B7ABF807-615C-3742-BC5A-090DCE16BABC}" srcOrd="2" destOrd="0" presId="urn:microsoft.com/office/officeart/2005/8/layout/orgChart1"/>
    <dgm:cxn modelId="{797A16A2-1CF8-6542-9D63-DFCDED248861}" type="presParOf" srcId="{FC3E30EC-B012-4242-B707-CD4AFA47266B}" destId="{73F6863A-EEE2-AA47-9176-2200E93800A0}" srcOrd="3" destOrd="0" presId="urn:microsoft.com/office/officeart/2005/8/layout/orgChart1"/>
    <dgm:cxn modelId="{2C25C7CA-54FA-1C46-A2A9-6C73FC886E27}" type="presParOf" srcId="{73F6863A-EEE2-AA47-9176-2200E93800A0}" destId="{2F82D778-E2EF-5A49-A50E-A9BB05844B6D}" srcOrd="0" destOrd="0" presId="urn:microsoft.com/office/officeart/2005/8/layout/orgChart1"/>
    <dgm:cxn modelId="{FBB46527-DB3F-8C4D-890D-6DB7E07775C2}" type="presParOf" srcId="{2F82D778-E2EF-5A49-A50E-A9BB05844B6D}" destId="{726CF0A3-1F9A-2F45-BFE8-529F23F72CB1}" srcOrd="0" destOrd="0" presId="urn:microsoft.com/office/officeart/2005/8/layout/orgChart1"/>
    <dgm:cxn modelId="{5A20BDC8-4FFE-4E45-9753-07927A03B8B5}" type="presParOf" srcId="{2F82D778-E2EF-5A49-A50E-A9BB05844B6D}" destId="{6F314A64-2B48-6E45-8D3B-DD01939B257B}" srcOrd="1" destOrd="0" presId="urn:microsoft.com/office/officeart/2005/8/layout/orgChart1"/>
    <dgm:cxn modelId="{ED9F0B8E-A8F2-854A-A084-C6ACFF347286}" type="presParOf" srcId="{73F6863A-EEE2-AA47-9176-2200E93800A0}" destId="{71EE11E8-5E56-0246-88B5-A5DD57F9BBDB}" srcOrd="1" destOrd="0" presId="urn:microsoft.com/office/officeart/2005/8/layout/orgChart1"/>
    <dgm:cxn modelId="{522BE2F2-D37A-0443-8BE8-2CCBF4ADB8E2}" type="presParOf" srcId="{73F6863A-EEE2-AA47-9176-2200E93800A0}" destId="{97D3463A-4432-A04B-AC0D-1672DAC72AD5}" srcOrd="2" destOrd="0" presId="urn:microsoft.com/office/officeart/2005/8/layout/orgChart1"/>
    <dgm:cxn modelId="{4292E9B8-33A6-4048-A298-43D59B3D34A6}" type="presParOf" srcId="{795759C4-632E-694A-8C56-EDD4193E0D09}" destId="{C64FBE00-D2FE-CB46-BAFF-87D16F89DFEA}" srcOrd="2" destOrd="0" presId="urn:microsoft.com/office/officeart/2005/8/layout/orgChart1"/>
    <dgm:cxn modelId="{B289E5FB-8152-D24C-AB98-470915C9B159}" type="presParOf" srcId="{9591C46B-9D70-944D-BE6D-0F4E9871DDF4}" destId="{944730C4-9800-2F43-B085-BA22822DA3DF}" srcOrd="4" destOrd="0" presId="urn:microsoft.com/office/officeart/2005/8/layout/orgChart1"/>
    <dgm:cxn modelId="{776BB77D-1A8C-EA47-9E1A-C967114E4B78}" type="presParOf" srcId="{9591C46B-9D70-944D-BE6D-0F4E9871DDF4}" destId="{4F57ACD4-7D86-1F40-91D4-A28FE95B37CC}" srcOrd="5" destOrd="0" presId="urn:microsoft.com/office/officeart/2005/8/layout/orgChart1"/>
    <dgm:cxn modelId="{C5161EED-D0F5-7641-81B2-6843800A85D6}" type="presParOf" srcId="{4F57ACD4-7D86-1F40-91D4-A28FE95B37CC}" destId="{80FB753A-6EB8-5B47-82B1-781EEF654AE0}" srcOrd="0" destOrd="0" presId="urn:microsoft.com/office/officeart/2005/8/layout/orgChart1"/>
    <dgm:cxn modelId="{AB0EAB38-B362-214A-8671-134CFFE35521}" type="presParOf" srcId="{80FB753A-6EB8-5B47-82B1-781EEF654AE0}" destId="{C9E2643E-76D9-2245-8A81-876D976B0982}" srcOrd="0" destOrd="0" presId="urn:microsoft.com/office/officeart/2005/8/layout/orgChart1"/>
    <dgm:cxn modelId="{500E824D-48D0-EF41-8981-8719D4C75E89}" type="presParOf" srcId="{80FB753A-6EB8-5B47-82B1-781EEF654AE0}" destId="{7042ADCB-C8AB-8945-8369-CF99C062D1C0}" srcOrd="1" destOrd="0" presId="urn:microsoft.com/office/officeart/2005/8/layout/orgChart1"/>
    <dgm:cxn modelId="{05015F36-3C22-864E-B3CB-70D6EEDEE0DA}" type="presParOf" srcId="{4F57ACD4-7D86-1F40-91D4-A28FE95B37CC}" destId="{70A5A888-325C-DA42-9355-0EFCB5F8C20E}" srcOrd="1" destOrd="0" presId="urn:microsoft.com/office/officeart/2005/8/layout/orgChart1"/>
    <dgm:cxn modelId="{94FE4114-933A-4F48-BC68-5B27F87E31AA}" type="presParOf" srcId="{4F57ACD4-7D86-1F40-91D4-A28FE95B37CC}" destId="{2D21C8C3-808E-4D4A-A364-B0A32384F6F4}" srcOrd="2" destOrd="0" presId="urn:microsoft.com/office/officeart/2005/8/layout/orgChart1"/>
    <dgm:cxn modelId="{A5DBE013-B42B-EB43-AA1D-D12D18F75F4B}" type="presParOf" srcId="{9591C46B-9D70-944D-BE6D-0F4E9871DDF4}" destId="{4295BC62-885D-8043-901A-2CA8285C9F63}" srcOrd="6" destOrd="0" presId="urn:microsoft.com/office/officeart/2005/8/layout/orgChart1"/>
    <dgm:cxn modelId="{1819F04C-F408-D440-A7C5-AC15A24C8ACE}" type="presParOf" srcId="{9591C46B-9D70-944D-BE6D-0F4E9871DDF4}" destId="{C45924F1-BA0F-4D45-9744-AA1BF7DB0359}" srcOrd="7" destOrd="0" presId="urn:microsoft.com/office/officeart/2005/8/layout/orgChart1"/>
    <dgm:cxn modelId="{D291DD02-BD28-E542-9450-75D038F8CA01}" type="presParOf" srcId="{C45924F1-BA0F-4D45-9744-AA1BF7DB0359}" destId="{B08392F2-40D5-4746-AF5E-79A5A930618E}" srcOrd="0" destOrd="0" presId="urn:microsoft.com/office/officeart/2005/8/layout/orgChart1"/>
    <dgm:cxn modelId="{BB75B8A0-AB6C-E143-AB23-C7868E1D4056}" type="presParOf" srcId="{B08392F2-40D5-4746-AF5E-79A5A930618E}" destId="{AE2EEDB9-1E0D-894C-91C1-4E340FD9CB34}" srcOrd="0" destOrd="0" presId="urn:microsoft.com/office/officeart/2005/8/layout/orgChart1"/>
    <dgm:cxn modelId="{AE450F7F-38BF-BE4A-9715-8631B18677FC}" type="presParOf" srcId="{B08392F2-40D5-4746-AF5E-79A5A930618E}" destId="{3651DB5A-F06D-CD4C-B40A-F472E9834752}" srcOrd="1" destOrd="0" presId="urn:microsoft.com/office/officeart/2005/8/layout/orgChart1"/>
    <dgm:cxn modelId="{99BFDDBC-0FBB-C947-B0E2-BE141E8DD85D}" type="presParOf" srcId="{C45924F1-BA0F-4D45-9744-AA1BF7DB0359}" destId="{41FBD00F-DBBB-974F-9AAF-2652C6FC2DD3}" srcOrd="1" destOrd="0" presId="urn:microsoft.com/office/officeart/2005/8/layout/orgChart1"/>
    <dgm:cxn modelId="{B0885319-C259-F645-9A48-606F2DFF332A}" type="presParOf" srcId="{41FBD00F-DBBB-974F-9AAF-2652C6FC2DD3}" destId="{3F94AECF-FD21-F94D-841A-A9A70310C961}" srcOrd="0" destOrd="0" presId="urn:microsoft.com/office/officeart/2005/8/layout/orgChart1"/>
    <dgm:cxn modelId="{3B4945E9-1BBB-974E-A158-3B195A631FF8}" type="presParOf" srcId="{41FBD00F-DBBB-974F-9AAF-2652C6FC2DD3}" destId="{D6605FD6-7F2D-4144-A7BC-15C3E33FD475}" srcOrd="1" destOrd="0" presId="urn:microsoft.com/office/officeart/2005/8/layout/orgChart1"/>
    <dgm:cxn modelId="{6B932450-7590-4D4F-9A4B-0295B058071C}" type="presParOf" srcId="{D6605FD6-7F2D-4144-A7BC-15C3E33FD475}" destId="{78DCA422-AFCE-6249-A763-2F11971ED236}" srcOrd="0" destOrd="0" presId="urn:microsoft.com/office/officeart/2005/8/layout/orgChart1"/>
    <dgm:cxn modelId="{048F62E9-C868-8A4E-99F8-B80B9852DDD0}" type="presParOf" srcId="{78DCA422-AFCE-6249-A763-2F11971ED236}" destId="{407BB72B-DA99-4A40-94B3-B440F86F6BBC}" srcOrd="0" destOrd="0" presId="urn:microsoft.com/office/officeart/2005/8/layout/orgChart1"/>
    <dgm:cxn modelId="{C3C88E88-5490-3C40-A5F9-67FD96B41C9F}" type="presParOf" srcId="{78DCA422-AFCE-6249-A763-2F11971ED236}" destId="{AAB864B3-E311-ED41-BA67-160F45AC4509}" srcOrd="1" destOrd="0" presId="urn:microsoft.com/office/officeart/2005/8/layout/orgChart1"/>
    <dgm:cxn modelId="{7977F530-70AF-6F49-B92D-0BB4268B2F08}" type="presParOf" srcId="{D6605FD6-7F2D-4144-A7BC-15C3E33FD475}" destId="{0551ADF6-95F4-1349-9ED8-39E96F3F7ABA}" srcOrd="1" destOrd="0" presId="urn:microsoft.com/office/officeart/2005/8/layout/orgChart1"/>
    <dgm:cxn modelId="{CA16565F-4D90-BA4F-A50A-1EC1CA083757}" type="presParOf" srcId="{D6605FD6-7F2D-4144-A7BC-15C3E33FD475}" destId="{F92048DE-7A0A-2749-84AC-83B439F5669B}" srcOrd="2" destOrd="0" presId="urn:microsoft.com/office/officeart/2005/8/layout/orgChart1"/>
    <dgm:cxn modelId="{325F99A3-7AB8-534C-8331-E3920E2915E5}" type="presParOf" srcId="{41FBD00F-DBBB-974F-9AAF-2652C6FC2DD3}" destId="{CA5FAD9B-E9EC-D04F-B15A-00ED5B7199F8}" srcOrd="2" destOrd="0" presId="urn:microsoft.com/office/officeart/2005/8/layout/orgChart1"/>
    <dgm:cxn modelId="{4F7163FF-395A-734A-83D4-147563600FFA}" type="presParOf" srcId="{41FBD00F-DBBB-974F-9AAF-2652C6FC2DD3}" destId="{A08F5497-C4FE-0F4B-A004-99181DFED131}" srcOrd="3" destOrd="0" presId="urn:microsoft.com/office/officeart/2005/8/layout/orgChart1"/>
    <dgm:cxn modelId="{3D025EE1-F39F-1548-971E-42BAD68871F2}" type="presParOf" srcId="{A08F5497-C4FE-0F4B-A004-99181DFED131}" destId="{DFFC3835-E465-BD41-A190-ADCF1DFD6299}" srcOrd="0" destOrd="0" presId="urn:microsoft.com/office/officeart/2005/8/layout/orgChart1"/>
    <dgm:cxn modelId="{5EDDEF3B-70D6-AA4A-A81A-E25F739EA7C8}" type="presParOf" srcId="{DFFC3835-E465-BD41-A190-ADCF1DFD6299}" destId="{4145844A-554F-7C4D-996E-5B4A86478B0C}" srcOrd="0" destOrd="0" presId="urn:microsoft.com/office/officeart/2005/8/layout/orgChart1"/>
    <dgm:cxn modelId="{BFA57C88-5C0D-994E-9040-208AEFC7F54A}" type="presParOf" srcId="{DFFC3835-E465-BD41-A190-ADCF1DFD6299}" destId="{735AF116-3230-524E-B5D1-4F36ED85D6DE}" srcOrd="1" destOrd="0" presId="urn:microsoft.com/office/officeart/2005/8/layout/orgChart1"/>
    <dgm:cxn modelId="{6D111F69-307F-3745-8740-4CEBCD5F13A2}" type="presParOf" srcId="{A08F5497-C4FE-0F4B-A004-99181DFED131}" destId="{B6FD8BF6-76F4-144E-9165-92C3AF2DAFE0}" srcOrd="1" destOrd="0" presId="urn:microsoft.com/office/officeart/2005/8/layout/orgChart1"/>
    <dgm:cxn modelId="{6EF47E4D-4CBC-0E49-8682-7B7B5642FEC3}" type="presParOf" srcId="{A08F5497-C4FE-0F4B-A004-99181DFED131}" destId="{48C5B95C-816D-FF4E-8E3A-740AF1C803DF}" srcOrd="2" destOrd="0" presId="urn:microsoft.com/office/officeart/2005/8/layout/orgChart1"/>
    <dgm:cxn modelId="{D2CFD75B-3185-2243-8540-9A284FB0D762}" type="presParOf" srcId="{C45924F1-BA0F-4D45-9744-AA1BF7DB0359}" destId="{8626CD19-C8D3-F440-9F78-390354DEB412}" srcOrd="2" destOrd="0" presId="urn:microsoft.com/office/officeart/2005/8/layout/orgChart1"/>
    <dgm:cxn modelId="{6170577E-C50F-B643-B02B-32CC69A07B61}" type="presParOf" srcId="{9591C46B-9D70-944D-BE6D-0F4E9871DDF4}" destId="{D53A4210-467E-F74F-A3FB-EE7677EC1EA4}" srcOrd="8" destOrd="0" presId="urn:microsoft.com/office/officeart/2005/8/layout/orgChart1"/>
    <dgm:cxn modelId="{E639C466-F16F-FB45-A177-9AB35ACDC603}" type="presParOf" srcId="{9591C46B-9D70-944D-BE6D-0F4E9871DDF4}" destId="{DB885336-4F5F-8544-A3AE-8EB2AAABECD6}" srcOrd="9" destOrd="0" presId="urn:microsoft.com/office/officeart/2005/8/layout/orgChart1"/>
    <dgm:cxn modelId="{BE0B4B4A-D779-B148-BE10-8982C9FCD1C7}" type="presParOf" srcId="{DB885336-4F5F-8544-A3AE-8EB2AAABECD6}" destId="{B8E3A91B-58B8-AB4D-AEED-D1892988197D}" srcOrd="0" destOrd="0" presId="urn:microsoft.com/office/officeart/2005/8/layout/orgChart1"/>
    <dgm:cxn modelId="{050F0D43-FE35-6846-B554-932BB65AAD29}" type="presParOf" srcId="{B8E3A91B-58B8-AB4D-AEED-D1892988197D}" destId="{7443FD9F-6CD4-3944-90E9-CB7EFB61CBEC}" srcOrd="0" destOrd="0" presId="urn:microsoft.com/office/officeart/2005/8/layout/orgChart1"/>
    <dgm:cxn modelId="{7547F602-9F2F-D84A-B987-C1B3EEB0F7B6}" type="presParOf" srcId="{B8E3A91B-58B8-AB4D-AEED-D1892988197D}" destId="{3127B240-5793-6E43-89DA-3792963E0670}" srcOrd="1" destOrd="0" presId="urn:microsoft.com/office/officeart/2005/8/layout/orgChart1"/>
    <dgm:cxn modelId="{B331AF1B-AC08-BF46-A921-846449A06CE8}" type="presParOf" srcId="{DB885336-4F5F-8544-A3AE-8EB2AAABECD6}" destId="{9B0B9296-25A2-A54E-AD6E-E15ABBCE9CE0}" srcOrd="1" destOrd="0" presId="urn:microsoft.com/office/officeart/2005/8/layout/orgChart1"/>
    <dgm:cxn modelId="{F2876A78-AA84-D144-BC28-A174DC0CF1FB}" type="presParOf" srcId="{DB885336-4F5F-8544-A3AE-8EB2AAABECD6}" destId="{ECAE9DE4-890A-AD42-9E2C-557BD5E908FE}" srcOrd="2" destOrd="0" presId="urn:microsoft.com/office/officeart/2005/8/layout/orgChart1"/>
    <dgm:cxn modelId="{6101C230-2C6F-3745-90FF-A936ABDDBFC7}" type="presParOf" srcId="{9F5109A6-DD52-8C44-8181-2A1DAB637A41}" destId="{593E98F0-BDAE-EF45-97FA-EAAC59E7CF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84364C8-8AF3-D347-AB5D-D32303816EC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DD30B7-51E1-D64B-AB15-B17C7C81E5CA}">
      <dgm:prSet phldrT="[Text]"/>
      <dgm:spPr>
        <a:ln w="38100">
          <a:noFill/>
        </a:ln>
      </dgm:spPr>
      <dgm:t>
        <a:bodyPr/>
        <a:lstStyle/>
        <a:p>
          <a:r>
            <a:rPr lang="en-US" dirty="0"/>
            <a:t>Main </a:t>
          </a:r>
          <a:r>
            <a:rPr lang="en-US" dirty="0" err="1"/>
            <a:t>Nextflow</a:t>
          </a:r>
          <a:r>
            <a:rPr lang="en-US" dirty="0"/>
            <a:t> Directory</a:t>
          </a:r>
        </a:p>
      </dgm:t>
    </dgm:pt>
    <dgm:pt modelId="{F5629135-D297-6149-9BD8-5770AD661597}" type="parTrans" cxnId="{69E5BA7F-E2BB-B149-9690-8DEF8927B92A}">
      <dgm:prSet/>
      <dgm:spPr/>
      <dgm:t>
        <a:bodyPr/>
        <a:lstStyle/>
        <a:p>
          <a:endParaRPr lang="en-US"/>
        </a:p>
      </dgm:t>
    </dgm:pt>
    <dgm:pt modelId="{F4F3C744-4DFC-9744-9358-46A70A03675C}" type="sibTrans" cxnId="{69E5BA7F-E2BB-B149-9690-8DEF8927B92A}">
      <dgm:prSet/>
      <dgm:spPr/>
      <dgm:t>
        <a:bodyPr/>
        <a:lstStyle/>
        <a:p>
          <a:endParaRPr lang="en-US"/>
        </a:p>
      </dgm:t>
    </dgm:pt>
    <dgm:pt modelId="{C3021199-852E-D24F-A5E1-61DC1E8976CB}">
      <dgm:prSet phldrT="[Text]"/>
      <dgm:spPr>
        <a:ln w="38100">
          <a:noFill/>
        </a:ln>
      </dgm:spPr>
      <dgm:t>
        <a:bodyPr/>
        <a:lstStyle/>
        <a:p>
          <a:r>
            <a:rPr lang="en-US" dirty="0" err="1"/>
            <a:t>nextflow_process.nf</a:t>
          </a:r>
          <a:endParaRPr lang="en-US" dirty="0"/>
        </a:p>
      </dgm:t>
    </dgm:pt>
    <dgm:pt modelId="{382818DD-16E1-C648-A0CF-F37B213AE474}" type="parTrans" cxnId="{9E482FCF-3624-BF42-A09A-3DC005AF96C1}">
      <dgm:prSet/>
      <dgm:spPr/>
      <dgm:t>
        <a:bodyPr/>
        <a:lstStyle/>
        <a:p>
          <a:endParaRPr lang="en-US"/>
        </a:p>
      </dgm:t>
    </dgm:pt>
    <dgm:pt modelId="{02BF48B3-7E85-E849-9177-AF3E37731A6B}" type="sibTrans" cxnId="{9E482FCF-3624-BF42-A09A-3DC005AF96C1}">
      <dgm:prSet/>
      <dgm:spPr/>
      <dgm:t>
        <a:bodyPr/>
        <a:lstStyle/>
        <a:p>
          <a:endParaRPr lang="en-US"/>
        </a:p>
      </dgm:t>
    </dgm:pt>
    <dgm:pt modelId="{04569EAE-CE72-6E45-94B9-D86F2D0AEE3B}">
      <dgm:prSet phldrT="[Text]"/>
      <dgm:spPr>
        <a:ln w="38100">
          <a:noFill/>
        </a:ln>
      </dgm:spPr>
      <dgm:t>
        <a:bodyPr/>
        <a:lstStyle/>
        <a:p>
          <a:r>
            <a:rPr lang="en-US" dirty="0"/>
            <a:t>containers</a:t>
          </a:r>
        </a:p>
      </dgm:t>
    </dgm:pt>
    <dgm:pt modelId="{2AC9CD79-E07F-9C4E-8DD1-16171BC50A2B}" type="parTrans" cxnId="{CD741938-2A64-AD49-8936-8D23F1D870AF}">
      <dgm:prSet/>
      <dgm:spPr/>
      <dgm:t>
        <a:bodyPr/>
        <a:lstStyle/>
        <a:p>
          <a:endParaRPr lang="en-US"/>
        </a:p>
      </dgm:t>
    </dgm:pt>
    <dgm:pt modelId="{81FBA5A6-932A-5B47-9A42-1B6FE5E04A22}" type="sibTrans" cxnId="{CD741938-2A64-AD49-8936-8D23F1D870AF}">
      <dgm:prSet/>
      <dgm:spPr/>
      <dgm:t>
        <a:bodyPr/>
        <a:lstStyle/>
        <a:p>
          <a:endParaRPr lang="en-US"/>
        </a:p>
      </dgm:t>
    </dgm:pt>
    <dgm:pt modelId="{6D7ECBD4-947B-1B44-BBC9-057821DAD269}">
      <dgm:prSet phldrT="[Text]"/>
      <dgm:spPr>
        <a:ln w="38100">
          <a:noFill/>
        </a:ln>
      </dgm:spPr>
      <dgm:t>
        <a:bodyPr/>
        <a:lstStyle/>
        <a:p>
          <a:r>
            <a:rPr lang="en-US" dirty="0" err="1"/>
            <a:t>nextflow.config</a:t>
          </a:r>
          <a:endParaRPr lang="en-US" dirty="0"/>
        </a:p>
      </dgm:t>
    </dgm:pt>
    <dgm:pt modelId="{10838668-8A92-A542-AFE7-565D2A8291C1}" type="parTrans" cxnId="{8CFAD568-2683-4F4D-832E-1AE74D748546}">
      <dgm:prSet/>
      <dgm:spPr/>
      <dgm:t>
        <a:bodyPr/>
        <a:lstStyle/>
        <a:p>
          <a:endParaRPr lang="en-US"/>
        </a:p>
      </dgm:t>
    </dgm:pt>
    <dgm:pt modelId="{9A5ACA51-3C71-3D42-B63C-51CEE1106820}" type="sibTrans" cxnId="{8CFAD568-2683-4F4D-832E-1AE74D748546}">
      <dgm:prSet/>
      <dgm:spPr/>
      <dgm:t>
        <a:bodyPr/>
        <a:lstStyle/>
        <a:p>
          <a:endParaRPr lang="en-US"/>
        </a:p>
      </dgm:t>
    </dgm:pt>
    <dgm:pt modelId="{49D0A71B-F96D-1648-A489-ABBF3CE9FDB8}">
      <dgm:prSet phldrT="[Text]"/>
      <dgm:spPr/>
      <dgm:t>
        <a:bodyPr/>
        <a:lstStyle/>
        <a:p>
          <a:r>
            <a:rPr lang="en-US" dirty="0" err="1"/>
            <a:t>mycontainer.sif</a:t>
          </a:r>
          <a:endParaRPr lang="en-US" dirty="0"/>
        </a:p>
      </dgm:t>
    </dgm:pt>
    <dgm:pt modelId="{DA1FCDF7-B66D-C246-B88D-CE373124A07F}" type="parTrans" cxnId="{8D4D0C55-5AF1-4446-8EA2-55770C244CBC}">
      <dgm:prSet/>
      <dgm:spPr/>
      <dgm:t>
        <a:bodyPr/>
        <a:lstStyle/>
        <a:p>
          <a:endParaRPr lang="en-US"/>
        </a:p>
      </dgm:t>
    </dgm:pt>
    <dgm:pt modelId="{5CCBF34D-BE02-E042-957C-00AAC95D541E}" type="sibTrans" cxnId="{8D4D0C55-5AF1-4446-8EA2-55770C244CBC}">
      <dgm:prSet/>
      <dgm:spPr/>
      <dgm:t>
        <a:bodyPr/>
        <a:lstStyle/>
        <a:p>
          <a:endParaRPr lang="en-US"/>
        </a:p>
      </dgm:t>
    </dgm:pt>
    <dgm:pt modelId="{822C57C4-7D93-0349-A843-3773F78F880B}">
      <dgm:prSet phldrT="[Text]"/>
      <dgm:spPr/>
      <dgm:t>
        <a:bodyPr/>
        <a:lstStyle/>
        <a:p>
          <a:r>
            <a:rPr lang="en-US" dirty="0" err="1"/>
            <a:t>anothercontainer.sif</a:t>
          </a:r>
          <a:endParaRPr lang="en-US" dirty="0"/>
        </a:p>
      </dgm:t>
    </dgm:pt>
    <dgm:pt modelId="{25F563A0-0E70-B147-B11C-E8B5F1D49D5B}" type="parTrans" cxnId="{DB34C802-32A3-CE49-81AB-48B12433B536}">
      <dgm:prSet/>
      <dgm:spPr/>
      <dgm:t>
        <a:bodyPr/>
        <a:lstStyle/>
        <a:p>
          <a:endParaRPr lang="en-US"/>
        </a:p>
      </dgm:t>
    </dgm:pt>
    <dgm:pt modelId="{1EB8F992-DF46-EE4F-A343-83132B2B2896}" type="sibTrans" cxnId="{DB34C802-32A3-CE49-81AB-48B12433B536}">
      <dgm:prSet/>
      <dgm:spPr/>
      <dgm:t>
        <a:bodyPr/>
        <a:lstStyle/>
        <a:p>
          <a:endParaRPr lang="en-US"/>
        </a:p>
      </dgm:t>
    </dgm:pt>
    <dgm:pt modelId="{64E53E74-E03C-3744-B729-EAA6A1C7BBC8}">
      <dgm:prSet phldrT="[Text]"/>
      <dgm:spPr>
        <a:ln w="38100">
          <a:noFill/>
        </a:ln>
      </dgm:spPr>
      <dgm:t>
        <a:bodyPr/>
        <a:lstStyle/>
        <a:p>
          <a:r>
            <a:rPr lang="en-US" dirty="0"/>
            <a:t>bin</a:t>
          </a:r>
        </a:p>
      </dgm:t>
    </dgm:pt>
    <dgm:pt modelId="{86C94AA9-40C2-C54B-8210-E4FF339D451E}" type="parTrans" cxnId="{4E220EFC-02AE-3945-8758-3AE1DEE93CA2}">
      <dgm:prSet/>
      <dgm:spPr/>
      <dgm:t>
        <a:bodyPr/>
        <a:lstStyle/>
        <a:p>
          <a:endParaRPr lang="en-US"/>
        </a:p>
      </dgm:t>
    </dgm:pt>
    <dgm:pt modelId="{103C6A13-F4CF-4A41-857D-6F315A76744E}" type="sibTrans" cxnId="{4E220EFC-02AE-3945-8758-3AE1DEE93CA2}">
      <dgm:prSet/>
      <dgm:spPr/>
      <dgm:t>
        <a:bodyPr/>
        <a:lstStyle/>
        <a:p>
          <a:endParaRPr lang="en-US"/>
        </a:p>
      </dgm:t>
    </dgm:pt>
    <dgm:pt modelId="{01DC649A-63D9-6B40-898E-E9EBCD923A53}">
      <dgm:prSet phldrT="[Text]"/>
      <dgm:spPr/>
      <dgm:t>
        <a:bodyPr/>
        <a:lstStyle/>
        <a:p>
          <a:r>
            <a:rPr lang="en-US" dirty="0" err="1"/>
            <a:t>MyPythonScript.py</a:t>
          </a:r>
          <a:endParaRPr lang="en-US" dirty="0"/>
        </a:p>
      </dgm:t>
    </dgm:pt>
    <dgm:pt modelId="{B713CF7E-132E-C242-8F7A-C3BA385DF19A}" type="parTrans" cxnId="{A9535347-4133-C647-BBBA-40F2346E5B5A}">
      <dgm:prSet/>
      <dgm:spPr/>
      <dgm:t>
        <a:bodyPr/>
        <a:lstStyle/>
        <a:p>
          <a:endParaRPr lang="en-US"/>
        </a:p>
      </dgm:t>
    </dgm:pt>
    <dgm:pt modelId="{F7A85516-A2D2-FC4B-9DA3-EB80E31153D7}" type="sibTrans" cxnId="{A9535347-4133-C647-BBBA-40F2346E5B5A}">
      <dgm:prSet/>
      <dgm:spPr/>
      <dgm:t>
        <a:bodyPr/>
        <a:lstStyle/>
        <a:p>
          <a:endParaRPr lang="en-US"/>
        </a:p>
      </dgm:t>
    </dgm:pt>
    <dgm:pt modelId="{7C86C77F-B58C-9C4C-A230-2DFED3B5A240}">
      <dgm:prSet phldrT="[Text]"/>
      <dgm:spPr/>
      <dgm:t>
        <a:bodyPr/>
        <a:lstStyle/>
        <a:p>
          <a:r>
            <a:rPr lang="en-US" dirty="0" err="1"/>
            <a:t>MyRScript.r</a:t>
          </a:r>
          <a:endParaRPr lang="en-US" dirty="0"/>
        </a:p>
      </dgm:t>
    </dgm:pt>
    <dgm:pt modelId="{1C9079EB-9324-7D4B-A30D-F4C7377F81E6}" type="parTrans" cxnId="{DE010C83-2BFD-CE47-AE73-9E3766C2F243}">
      <dgm:prSet/>
      <dgm:spPr/>
      <dgm:t>
        <a:bodyPr/>
        <a:lstStyle/>
        <a:p>
          <a:endParaRPr lang="en-US"/>
        </a:p>
      </dgm:t>
    </dgm:pt>
    <dgm:pt modelId="{27976DCA-6A2D-3541-8427-4536EE3C22CB}" type="sibTrans" cxnId="{DE010C83-2BFD-CE47-AE73-9E3766C2F243}">
      <dgm:prSet/>
      <dgm:spPr/>
      <dgm:t>
        <a:bodyPr/>
        <a:lstStyle/>
        <a:p>
          <a:endParaRPr lang="en-US"/>
        </a:p>
      </dgm:t>
    </dgm:pt>
    <dgm:pt modelId="{606D6463-FBFC-B441-A257-9FB68402A562}">
      <dgm:prSet phldrT="[Text]"/>
      <dgm:spPr>
        <a:ln w="38100">
          <a:solidFill>
            <a:srgbClr val="FF0000"/>
          </a:solidFill>
        </a:ln>
      </dgm:spPr>
      <dgm:t>
        <a:bodyPr/>
        <a:lstStyle/>
        <a:p>
          <a:r>
            <a:rPr lang="en-US" dirty="0"/>
            <a:t>work</a:t>
          </a:r>
        </a:p>
      </dgm:t>
    </dgm:pt>
    <dgm:pt modelId="{0AF2A335-156A-8E4C-B6DA-AF77AAFD4E84}" type="parTrans" cxnId="{25FD1206-C6A0-6E46-A01C-25577E849816}">
      <dgm:prSet/>
      <dgm:spPr/>
    </dgm:pt>
    <dgm:pt modelId="{00C3EA72-BA40-D443-AE9D-85E7075384BC}" type="sibTrans" cxnId="{25FD1206-C6A0-6E46-A01C-25577E849816}">
      <dgm:prSet/>
      <dgm:spPr/>
    </dgm:pt>
    <dgm:pt modelId="{07C15F5E-7D37-2E41-834F-0DD701D4BC38}" type="pres">
      <dgm:prSet presAssocID="{684364C8-8AF3-D347-AB5D-D32303816E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F5109A6-DD52-8C44-8181-2A1DAB637A41}" type="pres">
      <dgm:prSet presAssocID="{F8DD30B7-51E1-D64B-AB15-B17C7C81E5CA}" presName="hierRoot1" presStyleCnt="0">
        <dgm:presLayoutVars>
          <dgm:hierBranch val="init"/>
        </dgm:presLayoutVars>
      </dgm:prSet>
      <dgm:spPr/>
    </dgm:pt>
    <dgm:pt modelId="{2BCC1B21-74A9-AE40-8DC3-4E87F92BEF31}" type="pres">
      <dgm:prSet presAssocID="{F8DD30B7-51E1-D64B-AB15-B17C7C81E5CA}" presName="rootComposite1" presStyleCnt="0"/>
      <dgm:spPr/>
    </dgm:pt>
    <dgm:pt modelId="{7352AF1C-FC16-CF47-BED5-0908E8438DD3}" type="pres">
      <dgm:prSet presAssocID="{F8DD30B7-51E1-D64B-AB15-B17C7C81E5CA}" presName="rootText1" presStyleLbl="node0" presStyleIdx="0" presStyleCnt="1">
        <dgm:presLayoutVars>
          <dgm:chPref val="3"/>
        </dgm:presLayoutVars>
      </dgm:prSet>
      <dgm:spPr/>
    </dgm:pt>
    <dgm:pt modelId="{51895469-B9CE-9B4B-9B52-8DA4742CB061}" type="pres">
      <dgm:prSet presAssocID="{F8DD30B7-51E1-D64B-AB15-B17C7C81E5CA}" presName="rootConnector1" presStyleLbl="node1" presStyleIdx="0" presStyleCnt="0"/>
      <dgm:spPr/>
    </dgm:pt>
    <dgm:pt modelId="{9591C46B-9D70-944D-BE6D-0F4E9871DDF4}" type="pres">
      <dgm:prSet presAssocID="{F8DD30B7-51E1-D64B-AB15-B17C7C81E5CA}" presName="hierChild2" presStyleCnt="0"/>
      <dgm:spPr/>
    </dgm:pt>
    <dgm:pt modelId="{B82D56B8-8D34-734A-BF65-05D7D32553E5}" type="pres">
      <dgm:prSet presAssocID="{382818DD-16E1-C648-A0CF-F37B213AE474}" presName="Name37" presStyleLbl="parChTrans1D2" presStyleIdx="0" presStyleCnt="5"/>
      <dgm:spPr/>
    </dgm:pt>
    <dgm:pt modelId="{59962E13-3E62-DA48-9165-20603834E2DC}" type="pres">
      <dgm:prSet presAssocID="{C3021199-852E-D24F-A5E1-61DC1E8976CB}" presName="hierRoot2" presStyleCnt="0">
        <dgm:presLayoutVars>
          <dgm:hierBranch val="init"/>
        </dgm:presLayoutVars>
      </dgm:prSet>
      <dgm:spPr/>
    </dgm:pt>
    <dgm:pt modelId="{2786B5B2-C185-D849-99F6-B47AAF0321CD}" type="pres">
      <dgm:prSet presAssocID="{C3021199-852E-D24F-A5E1-61DC1E8976CB}" presName="rootComposite" presStyleCnt="0"/>
      <dgm:spPr/>
    </dgm:pt>
    <dgm:pt modelId="{9F7D3C98-FD14-6445-921A-6CE82D6D3BD0}" type="pres">
      <dgm:prSet presAssocID="{C3021199-852E-D24F-A5E1-61DC1E8976CB}" presName="rootText" presStyleLbl="node2" presStyleIdx="0" presStyleCnt="5">
        <dgm:presLayoutVars>
          <dgm:chPref val="3"/>
        </dgm:presLayoutVars>
      </dgm:prSet>
      <dgm:spPr/>
    </dgm:pt>
    <dgm:pt modelId="{D3D54D69-4769-354A-96B5-0551A91D273F}" type="pres">
      <dgm:prSet presAssocID="{C3021199-852E-D24F-A5E1-61DC1E8976CB}" presName="rootConnector" presStyleLbl="node2" presStyleIdx="0" presStyleCnt="5"/>
      <dgm:spPr/>
    </dgm:pt>
    <dgm:pt modelId="{FD88B308-CB69-CD43-8EC4-CEBCC7BE52BB}" type="pres">
      <dgm:prSet presAssocID="{C3021199-852E-D24F-A5E1-61DC1E8976CB}" presName="hierChild4" presStyleCnt="0"/>
      <dgm:spPr/>
    </dgm:pt>
    <dgm:pt modelId="{829D5C6C-66C1-BF4F-95B9-8CF850ADE161}" type="pres">
      <dgm:prSet presAssocID="{C3021199-852E-D24F-A5E1-61DC1E8976CB}" presName="hierChild5" presStyleCnt="0"/>
      <dgm:spPr/>
    </dgm:pt>
    <dgm:pt modelId="{735C9ED7-6FF6-DB4F-9139-5D86D3DD6027}" type="pres">
      <dgm:prSet presAssocID="{2AC9CD79-E07F-9C4E-8DD1-16171BC50A2B}" presName="Name37" presStyleLbl="parChTrans1D2" presStyleIdx="1" presStyleCnt="5"/>
      <dgm:spPr/>
    </dgm:pt>
    <dgm:pt modelId="{795759C4-632E-694A-8C56-EDD4193E0D09}" type="pres">
      <dgm:prSet presAssocID="{04569EAE-CE72-6E45-94B9-D86F2D0AEE3B}" presName="hierRoot2" presStyleCnt="0">
        <dgm:presLayoutVars>
          <dgm:hierBranch val="init"/>
        </dgm:presLayoutVars>
      </dgm:prSet>
      <dgm:spPr/>
    </dgm:pt>
    <dgm:pt modelId="{AEB7816C-40D3-AE41-ADBC-A15DFFBCF280}" type="pres">
      <dgm:prSet presAssocID="{04569EAE-CE72-6E45-94B9-D86F2D0AEE3B}" presName="rootComposite" presStyleCnt="0"/>
      <dgm:spPr/>
    </dgm:pt>
    <dgm:pt modelId="{16B3F80A-4EA4-D644-BB7E-8B43936A2796}" type="pres">
      <dgm:prSet presAssocID="{04569EAE-CE72-6E45-94B9-D86F2D0AEE3B}" presName="rootText" presStyleLbl="node2" presStyleIdx="1" presStyleCnt="5">
        <dgm:presLayoutVars>
          <dgm:chPref val="3"/>
        </dgm:presLayoutVars>
      </dgm:prSet>
      <dgm:spPr/>
    </dgm:pt>
    <dgm:pt modelId="{77618200-9D12-C14F-B4DC-F6ADD969118B}" type="pres">
      <dgm:prSet presAssocID="{04569EAE-CE72-6E45-94B9-D86F2D0AEE3B}" presName="rootConnector" presStyleLbl="node2" presStyleIdx="1" presStyleCnt="5"/>
      <dgm:spPr/>
    </dgm:pt>
    <dgm:pt modelId="{FC3E30EC-B012-4242-B707-CD4AFA47266B}" type="pres">
      <dgm:prSet presAssocID="{04569EAE-CE72-6E45-94B9-D86F2D0AEE3B}" presName="hierChild4" presStyleCnt="0"/>
      <dgm:spPr/>
    </dgm:pt>
    <dgm:pt modelId="{5A6DB553-BD39-A444-A0D5-0C3949B43742}" type="pres">
      <dgm:prSet presAssocID="{DA1FCDF7-B66D-C246-B88D-CE373124A07F}" presName="Name37" presStyleLbl="parChTrans1D3" presStyleIdx="0" presStyleCnt="4"/>
      <dgm:spPr/>
    </dgm:pt>
    <dgm:pt modelId="{301F2A70-CE9A-BE49-ADD4-DCF7A4F86307}" type="pres">
      <dgm:prSet presAssocID="{49D0A71B-F96D-1648-A489-ABBF3CE9FDB8}" presName="hierRoot2" presStyleCnt="0">
        <dgm:presLayoutVars>
          <dgm:hierBranch val="init"/>
        </dgm:presLayoutVars>
      </dgm:prSet>
      <dgm:spPr/>
    </dgm:pt>
    <dgm:pt modelId="{65DCDEA5-0DB5-0041-962F-B16DCC3D7B7E}" type="pres">
      <dgm:prSet presAssocID="{49D0A71B-F96D-1648-A489-ABBF3CE9FDB8}" presName="rootComposite" presStyleCnt="0"/>
      <dgm:spPr/>
    </dgm:pt>
    <dgm:pt modelId="{EE8CE857-C7AF-2C44-9C72-01E0B969A45C}" type="pres">
      <dgm:prSet presAssocID="{49D0A71B-F96D-1648-A489-ABBF3CE9FDB8}" presName="rootText" presStyleLbl="node3" presStyleIdx="0" presStyleCnt="4">
        <dgm:presLayoutVars>
          <dgm:chPref val="3"/>
        </dgm:presLayoutVars>
      </dgm:prSet>
      <dgm:spPr/>
    </dgm:pt>
    <dgm:pt modelId="{D3C70739-9E5C-E84D-B693-FA43BBBAD52D}" type="pres">
      <dgm:prSet presAssocID="{49D0A71B-F96D-1648-A489-ABBF3CE9FDB8}" presName="rootConnector" presStyleLbl="node3" presStyleIdx="0" presStyleCnt="4"/>
      <dgm:spPr/>
    </dgm:pt>
    <dgm:pt modelId="{19B30C41-2946-094D-836D-30CC3DF51FA5}" type="pres">
      <dgm:prSet presAssocID="{49D0A71B-F96D-1648-A489-ABBF3CE9FDB8}" presName="hierChild4" presStyleCnt="0"/>
      <dgm:spPr/>
    </dgm:pt>
    <dgm:pt modelId="{9E736D43-4CB5-9D4B-A6FE-52353FCD4868}" type="pres">
      <dgm:prSet presAssocID="{49D0A71B-F96D-1648-A489-ABBF3CE9FDB8}" presName="hierChild5" presStyleCnt="0"/>
      <dgm:spPr/>
    </dgm:pt>
    <dgm:pt modelId="{B7ABF807-615C-3742-BC5A-090DCE16BABC}" type="pres">
      <dgm:prSet presAssocID="{25F563A0-0E70-B147-B11C-E8B5F1D49D5B}" presName="Name37" presStyleLbl="parChTrans1D3" presStyleIdx="1" presStyleCnt="4"/>
      <dgm:spPr/>
    </dgm:pt>
    <dgm:pt modelId="{73F6863A-EEE2-AA47-9176-2200E93800A0}" type="pres">
      <dgm:prSet presAssocID="{822C57C4-7D93-0349-A843-3773F78F880B}" presName="hierRoot2" presStyleCnt="0">
        <dgm:presLayoutVars>
          <dgm:hierBranch val="init"/>
        </dgm:presLayoutVars>
      </dgm:prSet>
      <dgm:spPr/>
    </dgm:pt>
    <dgm:pt modelId="{2F82D778-E2EF-5A49-A50E-A9BB05844B6D}" type="pres">
      <dgm:prSet presAssocID="{822C57C4-7D93-0349-A843-3773F78F880B}" presName="rootComposite" presStyleCnt="0"/>
      <dgm:spPr/>
    </dgm:pt>
    <dgm:pt modelId="{726CF0A3-1F9A-2F45-BFE8-529F23F72CB1}" type="pres">
      <dgm:prSet presAssocID="{822C57C4-7D93-0349-A843-3773F78F880B}" presName="rootText" presStyleLbl="node3" presStyleIdx="1" presStyleCnt="4">
        <dgm:presLayoutVars>
          <dgm:chPref val="3"/>
        </dgm:presLayoutVars>
      </dgm:prSet>
      <dgm:spPr/>
    </dgm:pt>
    <dgm:pt modelId="{6F314A64-2B48-6E45-8D3B-DD01939B257B}" type="pres">
      <dgm:prSet presAssocID="{822C57C4-7D93-0349-A843-3773F78F880B}" presName="rootConnector" presStyleLbl="node3" presStyleIdx="1" presStyleCnt="4"/>
      <dgm:spPr/>
    </dgm:pt>
    <dgm:pt modelId="{71EE11E8-5E56-0246-88B5-A5DD57F9BBDB}" type="pres">
      <dgm:prSet presAssocID="{822C57C4-7D93-0349-A843-3773F78F880B}" presName="hierChild4" presStyleCnt="0"/>
      <dgm:spPr/>
    </dgm:pt>
    <dgm:pt modelId="{97D3463A-4432-A04B-AC0D-1672DAC72AD5}" type="pres">
      <dgm:prSet presAssocID="{822C57C4-7D93-0349-A843-3773F78F880B}" presName="hierChild5" presStyleCnt="0"/>
      <dgm:spPr/>
    </dgm:pt>
    <dgm:pt modelId="{C64FBE00-D2FE-CB46-BAFF-87D16F89DFEA}" type="pres">
      <dgm:prSet presAssocID="{04569EAE-CE72-6E45-94B9-D86F2D0AEE3B}" presName="hierChild5" presStyleCnt="0"/>
      <dgm:spPr/>
    </dgm:pt>
    <dgm:pt modelId="{944730C4-9800-2F43-B085-BA22822DA3DF}" type="pres">
      <dgm:prSet presAssocID="{10838668-8A92-A542-AFE7-565D2A8291C1}" presName="Name37" presStyleLbl="parChTrans1D2" presStyleIdx="2" presStyleCnt="5"/>
      <dgm:spPr/>
    </dgm:pt>
    <dgm:pt modelId="{4F57ACD4-7D86-1F40-91D4-A28FE95B37CC}" type="pres">
      <dgm:prSet presAssocID="{6D7ECBD4-947B-1B44-BBC9-057821DAD269}" presName="hierRoot2" presStyleCnt="0">
        <dgm:presLayoutVars>
          <dgm:hierBranch val="init"/>
        </dgm:presLayoutVars>
      </dgm:prSet>
      <dgm:spPr/>
    </dgm:pt>
    <dgm:pt modelId="{80FB753A-6EB8-5B47-82B1-781EEF654AE0}" type="pres">
      <dgm:prSet presAssocID="{6D7ECBD4-947B-1B44-BBC9-057821DAD269}" presName="rootComposite" presStyleCnt="0"/>
      <dgm:spPr/>
    </dgm:pt>
    <dgm:pt modelId="{C9E2643E-76D9-2245-8A81-876D976B0982}" type="pres">
      <dgm:prSet presAssocID="{6D7ECBD4-947B-1B44-BBC9-057821DAD269}" presName="rootText" presStyleLbl="node2" presStyleIdx="2" presStyleCnt="5">
        <dgm:presLayoutVars>
          <dgm:chPref val="3"/>
        </dgm:presLayoutVars>
      </dgm:prSet>
      <dgm:spPr/>
    </dgm:pt>
    <dgm:pt modelId="{7042ADCB-C8AB-8945-8369-CF99C062D1C0}" type="pres">
      <dgm:prSet presAssocID="{6D7ECBD4-947B-1B44-BBC9-057821DAD269}" presName="rootConnector" presStyleLbl="node2" presStyleIdx="2" presStyleCnt="5"/>
      <dgm:spPr/>
    </dgm:pt>
    <dgm:pt modelId="{70A5A888-325C-DA42-9355-0EFCB5F8C20E}" type="pres">
      <dgm:prSet presAssocID="{6D7ECBD4-947B-1B44-BBC9-057821DAD269}" presName="hierChild4" presStyleCnt="0"/>
      <dgm:spPr/>
    </dgm:pt>
    <dgm:pt modelId="{2D21C8C3-808E-4D4A-A364-B0A32384F6F4}" type="pres">
      <dgm:prSet presAssocID="{6D7ECBD4-947B-1B44-BBC9-057821DAD269}" presName="hierChild5" presStyleCnt="0"/>
      <dgm:spPr/>
    </dgm:pt>
    <dgm:pt modelId="{4295BC62-885D-8043-901A-2CA8285C9F63}" type="pres">
      <dgm:prSet presAssocID="{86C94AA9-40C2-C54B-8210-E4FF339D451E}" presName="Name37" presStyleLbl="parChTrans1D2" presStyleIdx="3" presStyleCnt="5"/>
      <dgm:spPr/>
    </dgm:pt>
    <dgm:pt modelId="{C45924F1-BA0F-4D45-9744-AA1BF7DB0359}" type="pres">
      <dgm:prSet presAssocID="{64E53E74-E03C-3744-B729-EAA6A1C7BBC8}" presName="hierRoot2" presStyleCnt="0">
        <dgm:presLayoutVars>
          <dgm:hierBranch val="init"/>
        </dgm:presLayoutVars>
      </dgm:prSet>
      <dgm:spPr/>
    </dgm:pt>
    <dgm:pt modelId="{B08392F2-40D5-4746-AF5E-79A5A930618E}" type="pres">
      <dgm:prSet presAssocID="{64E53E74-E03C-3744-B729-EAA6A1C7BBC8}" presName="rootComposite" presStyleCnt="0"/>
      <dgm:spPr/>
    </dgm:pt>
    <dgm:pt modelId="{AE2EEDB9-1E0D-894C-91C1-4E340FD9CB34}" type="pres">
      <dgm:prSet presAssocID="{64E53E74-E03C-3744-B729-EAA6A1C7BBC8}" presName="rootText" presStyleLbl="node2" presStyleIdx="3" presStyleCnt="5">
        <dgm:presLayoutVars>
          <dgm:chPref val="3"/>
        </dgm:presLayoutVars>
      </dgm:prSet>
      <dgm:spPr/>
    </dgm:pt>
    <dgm:pt modelId="{3651DB5A-F06D-CD4C-B40A-F472E9834752}" type="pres">
      <dgm:prSet presAssocID="{64E53E74-E03C-3744-B729-EAA6A1C7BBC8}" presName="rootConnector" presStyleLbl="node2" presStyleIdx="3" presStyleCnt="5"/>
      <dgm:spPr/>
    </dgm:pt>
    <dgm:pt modelId="{41FBD00F-DBBB-974F-9AAF-2652C6FC2DD3}" type="pres">
      <dgm:prSet presAssocID="{64E53E74-E03C-3744-B729-EAA6A1C7BBC8}" presName="hierChild4" presStyleCnt="0"/>
      <dgm:spPr/>
    </dgm:pt>
    <dgm:pt modelId="{3F94AECF-FD21-F94D-841A-A9A70310C961}" type="pres">
      <dgm:prSet presAssocID="{B713CF7E-132E-C242-8F7A-C3BA385DF19A}" presName="Name37" presStyleLbl="parChTrans1D3" presStyleIdx="2" presStyleCnt="4"/>
      <dgm:spPr/>
    </dgm:pt>
    <dgm:pt modelId="{D6605FD6-7F2D-4144-A7BC-15C3E33FD475}" type="pres">
      <dgm:prSet presAssocID="{01DC649A-63D9-6B40-898E-E9EBCD923A53}" presName="hierRoot2" presStyleCnt="0">
        <dgm:presLayoutVars>
          <dgm:hierBranch val="init"/>
        </dgm:presLayoutVars>
      </dgm:prSet>
      <dgm:spPr/>
    </dgm:pt>
    <dgm:pt modelId="{78DCA422-AFCE-6249-A763-2F11971ED236}" type="pres">
      <dgm:prSet presAssocID="{01DC649A-63D9-6B40-898E-E9EBCD923A53}" presName="rootComposite" presStyleCnt="0"/>
      <dgm:spPr/>
    </dgm:pt>
    <dgm:pt modelId="{407BB72B-DA99-4A40-94B3-B440F86F6BBC}" type="pres">
      <dgm:prSet presAssocID="{01DC649A-63D9-6B40-898E-E9EBCD923A53}" presName="rootText" presStyleLbl="node3" presStyleIdx="2" presStyleCnt="4">
        <dgm:presLayoutVars>
          <dgm:chPref val="3"/>
        </dgm:presLayoutVars>
      </dgm:prSet>
      <dgm:spPr/>
    </dgm:pt>
    <dgm:pt modelId="{AAB864B3-E311-ED41-BA67-160F45AC4509}" type="pres">
      <dgm:prSet presAssocID="{01DC649A-63D9-6B40-898E-E9EBCD923A53}" presName="rootConnector" presStyleLbl="node3" presStyleIdx="2" presStyleCnt="4"/>
      <dgm:spPr/>
    </dgm:pt>
    <dgm:pt modelId="{0551ADF6-95F4-1349-9ED8-39E96F3F7ABA}" type="pres">
      <dgm:prSet presAssocID="{01DC649A-63D9-6B40-898E-E9EBCD923A53}" presName="hierChild4" presStyleCnt="0"/>
      <dgm:spPr/>
    </dgm:pt>
    <dgm:pt modelId="{F92048DE-7A0A-2749-84AC-83B439F5669B}" type="pres">
      <dgm:prSet presAssocID="{01DC649A-63D9-6B40-898E-E9EBCD923A53}" presName="hierChild5" presStyleCnt="0"/>
      <dgm:spPr/>
    </dgm:pt>
    <dgm:pt modelId="{CA5FAD9B-E9EC-D04F-B15A-00ED5B7199F8}" type="pres">
      <dgm:prSet presAssocID="{1C9079EB-9324-7D4B-A30D-F4C7377F81E6}" presName="Name37" presStyleLbl="parChTrans1D3" presStyleIdx="3" presStyleCnt="4"/>
      <dgm:spPr/>
    </dgm:pt>
    <dgm:pt modelId="{A08F5497-C4FE-0F4B-A004-99181DFED131}" type="pres">
      <dgm:prSet presAssocID="{7C86C77F-B58C-9C4C-A230-2DFED3B5A240}" presName="hierRoot2" presStyleCnt="0">
        <dgm:presLayoutVars>
          <dgm:hierBranch val="init"/>
        </dgm:presLayoutVars>
      </dgm:prSet>
      <dgm:spPr/>
    </dgm:pt>
    <dgm:pt modelId="{DFFC3835-E465-BD41-A190-ADCF1DFD6299}" type="pres">
      <dgm:prSet presAssocID="{7C86C77F-B58C-9C4C-A230-2DFED3B5A240}" presName="rootComposite" presStyleCnt="0"/>
      <dgm:spPr/>
    </dgm:pt>
    <dgm:pt modelId="{4145844A-554F-7C4D-996E-5B4A86478B0C}" type="pres">
      <dgm:prSet presAssocID="{7C86C77F-B58C-9C4C-A230-2DFED3B5A240}" presName="rootText" presStyleLbl="node3" presStyleIdx="3" presStyleCnt="4">
        <dgm:presLayoutVars>
          <dgm:chPref val="3"/>
        </dgm:presLayoutVars>
      </dgm:prSet>
      <dgm:spPr/>
    </dgm:pt>
    <dgm:pt modelId="{735AF116-3230-524E-B5D1-4F36ED85D6DE}" type="pres">
      <dgm:prSet presAssocID="{7C86C77F-B58C-9C4C-A230-2DFED3B5A240}" presName="rootConnector" presStyleLbl="node3" presStyleIdx="3" presStyleCnt="4"/>
      <dgm:spPr/>
    </dgm:pt>
    <dgm:pt modelId="{B6FD8BF6-76F4-144E-9165-92C3AF2DAFE0}" type="pres">
      <dgm:prSet presAssocID="{7C86C77F-B58C-9C4C-A230-2DFED3B5A240}" presName="hierChild4" presStyleCnt="0"/>
      <dgm:spPr/>
    </dgm:pt>
    <dgm:pt modelId="{48C5B95C-816D-FF4E-8E3A-740AF1C803DF}" type="pres">
      <dgm:prSet presAssocID="{7C86C77F-B58C-9C4C-A230-2DFED3B5A240}" presName="hierChild5" presStyleCnt="0"/>
      <dgm:spPr/>
    </dgm:pt>
    <dgm:pt modelId="{8626CD19-C8D3-F440-9F78-390354DEB412}" type="pres">
      <dgm:prSet presAssocID="{64E53E74-E03C-3744-B729-EAA6A1C7BBC8}" presName="hierChild5" presStyleCnt="0"/>
      <dgm:spPr/>
    </dgm:pt>
    <dgm:pt modelId="{D53A4210-467E-F74F-A3FB-EE7677EC1EA4}" type="pres">
      <dgm:prSet presAssocID="{0AF2A335-156A-8E4C-B6DA-AF77AAFD4E84}" presName="Name37" presStyleLbl="parChTrans1D2" presStyleIdx="4" presStyleCnt="5"/>
      <dgm:spPr/>
    </dgm:pt>
    <dgm:pt modelId="{DB885336-4F5F-8544-A3AE-8EB2AAABECD6}" type="pres">
      <dgm:prSet presAssocID="{606D6463-FBFC-B441-A257-9FB68402A562}" presName="hierRoot2" presStyleCnt="0">
        <dgm:presLayoutVars>
          <dgm:hierBranch val="init"/>
        </dgm:presLayoutVars>
      </dgm:prSet>
      <dgm:spPr/>
    </dgm:pt>
    <dgm:pt modelId="{B8E3A91B-58B8-AB4D-AEED-D1892988197D}" type="pres">
      <dgm:prSet presAssocID="{606D6463-FBFC-B441-A257-9FB68402A562}" presName="rootComposite" presStyleCnt="0"/>
      <dgm:spPr/>
    </dgm:pt>
    <dgm:pt modelId="{7443FD9F-6CD4-3944-90E9-CB7EFB61CBEC}" type="pres">
      <dgm:prSet presAssocID="{606D6463-FBFC-B441-A257-9FB68402A562}" presName="rootText" presStyleLbl="node2" presStyleIdx="4" presStyleCnt="5">
        <dgm:presLayoutVars>
          <dgm:chPref val="3"/>
        </dgm:presLayoutVars>
      </dgm:prSet>
      <dgm:spPr/>
    </dgm:pt>
    <dgm:pt modelId="{3127B240-5793-6E43-89DA-3792963E0670}" type="pres">
      <dgm:prSet presAssocID="{606D6463-FBFC-B441-A257-9FB68402A562}" presName="rootConnector" presStyleLbl="node2" presStyleIdx="4" presStyleCnt="5"/>
      <dgm:spPr/>
    </dgm:pt>
    <dgm:pt modelId="{9B0B9296-25A2-A54E-AD6E-E15ABBCE9CE0}" type="pres">
      <dgm:prSet presAssocID="{606D6463-FBFC-B441-A257-9FB68402A562}" presName="hierChild4" presStyleCnt="0"/>
      <dgm:spPr/>
    </dgm:pt>
    <dgm:pt modelId="{ECAE9DE4-890A-AD42-9E2C-557BD5E908FE}" type="pres">
      <dgm:prSet presAssocID="{606D6463-FBFC-B441-A257-9FB68402A562}" presName="hierChild5" presStyleCnt="0"/>
      <dgm:spPr/>
    </dgm:pt>
    <dgm:pt modelId="{593E98F0-BDAE-EF45-97FA-EAAC59E7CF18}" type="pres">
      <dgm:prSet presAssocID="{F8DD30B7-51E1-D64B-AB15-B17C7C81E5CA}" presName="hierChild3" presStyleCnt="0"/>
      <dgm:spPr/>
    </dgm:pt>
  </dgm:ptLst>
  <dgm:cxnLst>
    <dgm:cxn modelId="{DB34C802-32A3-CE49-81AB-48B12433B536}" srcId="{04569EAE-CE72-6E45-94B9-D86F2D0AEE3B}" destId="{822C57C4-7D93-0349-A843-3773F78F880B}" srcOrd="1" destOrd="0" parTransId="{25F563A0-0E70-B147-B11C-E8B5F1D49D5B}" sibTransId="{1EB8F992-DF46-EE4F-A343-83132B2B2896}"/>
    <dgm:cxn modelId="{D1B48403-6C94-7646-A249-AD44299095C9}" type="presOf" srcId="{684364C8-8AF3-D347-AB5D-D32303816ECF}" destId="{07C15F5E-7D37-2E41-834F-0DD701D4BC38}" srcOrd="0" destOrd="0" presId="urn:microsoft.com/office/officeart/2005/8/layout/orgChart1"/>
    <dgm:cxn modelId="{2ABDA005-6DCE-0649-A252-047B673E46AD}" type="presOf" srcId="{10838668-8A92-A542-AFE7-565D2A8291C1}" destId="{944730C4-9800-2F43-B085-BA22822DA3DF}" srcOrd="0" destOrd="0" presId="urn:microsoft.com/office/officeart/2005/8/layout/orgChart1"/>
    <dgm:cxn modelId="{25FD1206-C6A0-6E46-A01C-25577E849816}" srcId="{F8DD30B7-51E1-D64B-AB15-B17C7C81E5CA}" destId="{606D6463-FBFC-B441-A257-9FB68402A562}" srcOrd="4" destOrd="0" parTransId="{0AF2A335-156A-8E4C-B6DA-AF77AAFD4E84}" sibTransId="{00C3EA72-BA40-D443-AE9D-85E7075384BC}"/>
    <dgm:cxn modelId="{ABE28A08-1BE0-D54A-90BE-5B6ACAB3C68D}" type="presOf" srcId="{7C86C77F-B58C-9C4C-A230-2DFED3B5A240}" destId="{735AF116-3230-524E-B5D1-4F36ED85D6DE}" srcOrd="1" destOrd="0" presId="urn:microsoft.com/office/officeart/2005/8/layout/orgChart1"/>
    <dgm:cxn modelId="{A87EAF0D-CA26-7A41-80EA-91F8CE5790DD}" type="presOf" srcId="{01DC649A-63D9-6B40-898E-E9EBCD923A53}" destId="{AAB864B3-E311-ED41-BA67-160F45AC4509}" srcOrd="1" destOrd="0" presId="urn:microsoft.com/office/officeart/2005/8/layout/orgChart1"/>
    <dgm:cxn modelId="{EB3CAA20-8196-E34A-821B-8CC2B5AE83C2}" type="presOf" srcId="{DA1FCDF7-B66D-C246-B88D-CE373124A07F}" destId="{5A6DB553-BD39-A444-A0D5-0C3949B43742}" srcOrd="0" destOrd="0" presId="urn:microsoft.com/office/officeart/2005/8/layout/orgChart1"/>
    <dgm:cxn modelId="{A959E620-B82C-044C-9F25-37D594C5166D}" type="presOf" srcId="{01DC649A-63D9-6B40-898E-E9EBCD923A53}" destId="{407BB72B-DA99-4A40-94B3-B440F86F6BBC}" srcOrd="0" destOrd="0" presId="urn:microsoft.com/office/officeart/2005/8/layout/orgChart1"/>
    <dgm:cxn modelId="{CD741938-2A64-AD49-8936-8D23F1D870AF}" srcId="{F8DD30B7-51E1-D64B-AB15-B17C7C81E5CA}" destId="{04569EAE-CE72-6E45-94B9-D86F2D0AEE3B}" srcOrd="1" destOrd="0" parTransId="{2AC9CD79-E07F-9C4E-8DD1-16171BC50A2B}" sibTransId="{81FBA5A6-932A-5B47-9A42-1B6FE5E04A22}"/>
    <dgm:cxn modelId="{D5FF0739-E1D7-B84C-9B60-828F58F9F626}" type="presOf" srcId="{25F563A0-0E70-B147-B11C-E8B5F1D49D5B}" destId="{B7ABF807-615C-3742-BC5A-090DCE16BABC}" srcOrd="0" destOrd="0" presId="urn:microsoft.com/office/officeart/2005/8/layout/orgChart1"/>
    <dgm:cxn modelId="{915CDB3C-51FE-9944-BEC9-66D676A63F73}" type="presOf" srcId="{382818DD-16E1-C648-A0CF-F37B213AE474}" destId="{B82D56B8-8D34-734A-BF65-05D7D32553E5}" srcOrd="0" destOrd="0" presId="urn:microsoft.com/office/officeart/2005/8/layout/orgChart1"/>
    <dgm:cxn modelId="{D5AF8A40-E321-8144-8A8C-81E7AB19933E}" type="presOf" srcId="{F8DD30B7-51E1-D64B-AB15-B17C7C81E5CA}" destId="{7352AF1C-FC16-CF47-BED5-0908E8438DD3}" srcOrd="0" destOrd="0" presId="urn:microsoft.com/office/officeart/2005/8/layout/orgChart1"/>
    <dgm:cxn modelId="{F17A9743-D92A-C748-B978-3DD94D7A33B1}" type="presOf" srcId="{606D6463-FBFC-B441-A257-9FB68402A562}" destId="{7443FD9F-6CD4-3944-90E9-CB7EFB61CBEC}" srcOrd="0" destOrd="0" presId="urn:microsoft.com/office/officeart/2005/8/layout/orgChart1"/>
    <dgm:cxn modelId="{9CD39546-17E4-CA4A-B004-67BA733C590A}" type="presOf" srcId="{6D7ECBD4-947B-1B44-BBC9-057821DAD269}" destId="{7042ADCB-C8AB-8945-8369-CF99C062D1C0}" srcOrd="1" destOrd="0" presId="urn:microsoft.com/office/officeart/2005/8/layout/orgChart1"/>
    <dgm:cxn modelId="{A9535347-4133-C647-BBBA-40F2346E5B5A}" srcId="{64E53E74-E03C-3744-B729-EAA6A1C7BBC8}" destId="{01DC649A-63D9-6B40-898E-E9EBCD923A53}" srcOrd="0" destOrd="0" parTransId="{B713CF7E-132E-C242-8F7A-C3BA385DF19A}" sibTransId="{F7A85516-A2D2-FC4B-9DA3-EB80E31153D7}"/>
    <dgm:cxn modelId="{AB44394E-7DF6-644E-8E07-7D9A5CB19402}" type="presOf" srcId="{B713CF7E-132E-C242-8F7A-C3BA385DF19A}" destId="{3F94AECF-FD21-F94D-841A-A9A70310C961}" srcOrd="0" destOrd="0" presId="urn:microsoft.com/office/officeart/2005/8/layout/orgChart1"/>
    <dgm:cxn modelId="{F5640C53-CF11-204B-8EC1-9644C713A350}" type="presOf" srcId="{64E53E74-E03C-3744-B729-EAA6A1C7BBC8}" destId="{AE2EEDB9-1E0D-894C-91C1-4E340FD9CB34}" srcOrd="0" destOrd="0" presId="urn:microsoft.com/office/officeart/2005/8/layout/orgChart1"/>
    <dgm:cxn modelId="{8D4D0C55-5AF1-4446-8EA2-55770C244CBC}" srcId="{04569EAE-CE72-6E45-94B9-D86F2D0AEE3B}" destId="{49D0A71B-F96D-1648-A489-ABBF3CE9FDB8}" srcOrd="0" destOrd="0" parTransId="{DA1FCDF7-B66D-C246-B88D-CE373124A07F}" sibTransId="{5CCBF34D-BE02-E042-957C-00AAC95D541E}"/>
    <dgm:cxn modelId="{403D8055-0F60-7244-84D9-0E051F871C2C}" type="presOf" srcId="{F8DD30B7-51E1-D64B-AB15-B17C7C81E5CA}" destId="{51895469-B9CE-9B4B-9B52-8DA4742CB061}" srcOrd="1" destOrd="0" presId="urn:microsoft.com/office/officeart/2005/8/layout/orgChart1"/>
    <dgm:cxn modelId="{8CFAD568-2683-4F4D-832E-1AE74D748546}" srcId="{F8DD30B7-51E1-D64B-AB15-B17C7C81E5CA}" destId="{6D7ECBD4-947B-1B44-BBC9-057821DAD269}" srcOrd="2" destOrd="0" parTransId="{10838668-8A92-A542-AFE7-565D2A8291C1}" sibTransId="{9A5ACA51-3C71-3D42-B63C-51CEE1106820}"/>
    <dgm:cxn modelId="{3B1FE77C-8C26-2047-9559-78339A144A65}" type="presOf" srcId="{86C94AA9-40C2-C54B-8210-E4FF339D451E}" destId="{4295BC62-885D-8043-901A-2CA8285C9F63}" srcOrd="0" destOrd="0" presId="urn:microsoft.com/office/officeart/2005/8/layout/orgChart1"/>
    <dgm:cxn modelId="{69E5BA7F-E2BB-B149-9690-8DEF8927B92A}" srcId="{684364C8-8AF3-D347-AB5D-D32303816ECF}" destId="{F8DD30B7-51E1-D64B-AB15-B17C7C81E5CA}" srcOrd="0" destOrd="0" parTransId="{F5629135-D297-6149-9BD8-5770AD661597}" sibTransId="{F4F3C744-4DFC-9744-9358-46A70A03675C}"/>
    <dgm:cxn modelId="{A7097981-977E-9442-93CA-FB5FCB4C349C}" type="presOf" srcId="{49D0A71B-F96D-1648-A489-ABBF3CE9FDB8}" destId="{EE8CE857-C7AF-2C44-9C72-01E0B969A45C}" srcOrd="0" destOrd="0" presId="urn:microsoft.com/office/officeart/2005/8/layout/orgChart1"/>
    <dgm:cxn modelId="{DE010C83-2BFD-CE47-AE73-9E3766C2F243}" srcId="{64E53E74-E03C-3744-B729-EAA6A1C7BBC8}" destId="{7C86C77F-B58C-9C4C-A230-2DFED3B5A240}" srcOrd="1" destOrd="0" parTransId="{1C9079EB-9324-7D4B-A30D-F4C7377F81E6}" sibTransId="{27976DCA-6A2D-3541-8427-4536EE3C22CB}"/>
    <dgm:cxn modelId="{D0C34B8E-60BB-C742-8072-BBA0CFB2C9A5}" type="presOf" srcId="{0AF2A335-156A-8E4C-B6DA-AF77AAFD4E84}" destId="{D53A4210-467E-F74F-A3FB-EE7677EC1EA4}" srcOrd="0" destOrd="0" presId="urn:microsoft.com/office/officeart/2005/8/layout/orgChart1"/>
    <dgm:cxn modelId="{0A361194-76BB-234E-BEBE-BCBBFF7A1EB4}" type="presOf" srcId="{606D6463-FBFC-B441-A257-9FB68402A562}" destId="{3127B240-5793-6E43-89DA-3792963E0670}" srcOrd="1" destOrd="0" presId="urn:microsoft.com/office/officeart/2005/8/layout/orgChart1"/>
    <dgm:cxn modelId="{236BB895-EADC-5448-9757-630A9CE413E1}" type="presOf" srcId="{822C57C4-7D93-0349-A843-3773F78F880B}" destId="{726CF0A3-1F9A-2F45-BFE8-529F23F72CB1}" srcOrd="0" destOrd="0" presId="urn:microsoft.com/office/officeart/2005/8/layout/orgChart1"/>
    <dgm:cxn modelId="{AD2D0199-3589-7E41-BB9D-B4D3389D372F}" type="presOf" srcId="{822C57C4-7D93-0349-A843-3773F78F880B}" destId="{6F314A64-2B48-6E45-8D3B-DD01939B257B}" srcOrd="1" destOrd="0" presId="urn:microsoft.com/office/officeart/2005/8/layout/orgChart1"/>
    <dgm:cxn modelId="{DA41AD9C-E351-2E43-9399-328D5D97DAFF}" type="presOf" srcId="{C3021199-852E-D24F-A5E1-61DC1E8976CB}" destId="{9F7D3C98-FD14-6445-921A-6CE82D6D3BD0}" srcOrd="0" destOrd="0" presId="urn:microsoft.com/office/officeart/2005/8/layout/orgChart1"/>
    <dgm:cxn modelId="{DAF20CB0-8D7A-2F4A-934B-221F34E0328D}" type="presOf" srcId="{7C86C77F-B58C-9C4C-A230-2DFED3B5A240}" destId="{4145844A-554F-7C4D-996E-5B4A86478B0C}" srcOrd="0" destOrd="0" presId="urn:microsoft.com/office/officeart/2005/8/layout/orgChart1"/>
    <dgm:cxn modelId="{5AFF5AB3-B56E-3A45-9E07-19B2BD2F6F20}" type="presOf" srcId="{64E53E74-E03C-3744-B729-EAA6A1C7BBC8}" destId="{3651DB5A-F06D-CD4C-B40A-F472E9834752}" srcOrd="1" destOrd="0" presId="urn:microsoft.com/office/officeart/2005/8/layout/orgChart1"/>
    <dgm:cxn modelId="{F3BB34C3-EEDF-D84D-B1E6-31AE4E29F423}" type="presOf" srcId="{04569EAE-CE72-6E45-94B9-D86F2D0AEE3B}" destId="{16B3F80A-4EA4-D644-BB7E-8B43936A2796}" srcOrd="0" destOrd="0" presId="urn:microsoft.com/office/officeart/2005/8/layout/orgChart1"/>
    <dgm:cxn modelId="{4251EECE-9B39-074C-ACAE-02D54F92BBA5}" type="presOf" srcId="{C3021199-852E-D24F-A5E1-61DC1E8976CB}" destId="{D3D54D69-4769-354A-96B5-0551A91D273F}" srcOrd="1" destOrd="0" presId="urn:microsoft.com/office/officeart/2005/8/layout/orgChart1"/>
    <dgm:cxn modelId="{9E482FCF-3624-BF42-A09A-3DC005AF96C1}" srcId="{F8DD30B7-51E1-D64B-AB15-B17C7C81E5CA}" destId="{C3021199-852E-D24F-A5E1-61DC1E8976CB}" srcOrd="0" destOrd="0" parTransId="{382818DD-16E1-C648-A0CF-F37B213AE474}" sibTransId="{02BF48B3-7E85-E849-9177-AF3E37731A6B}"/>
    <dgm:cxn modelId="{F618FED1-84BC-5949-B8C6-88E8E1711B1F}" type="presOf" srcId="{2AC9CD79-E07F-9C4E-8DD1-16171BC50A2B}" destId="{735C9ED7-6FF6-DB4F-9139-5D86D3DD6027}" srcOrd="0" destOrd="0" presId="urn:microsoft.com/office/officeart/2005/8/layout/orgChart1"/>
    <dgm:cxn modelId="{5E4611DD-2BDD-484F-9A24-A2F5245D2F0C}" type="presOf" srcId="{04569EAE-CE72-6E45-94B9-D86F2D0AEE3B}" destId="{77618200-9D12-C14F-B4DC-F6ADD969118B}" srcOrd="1" destOrd="0" presId="urn:microsoft.com/office/officeart/2005/8/layout/orgChart1"/>
    <dgm:cxn modelId="{41B89FDD-E290-FA48-A6A4-E21FFBB9A555}" type="presOf" srcId="{49D0A71B-F96D-1648-A489-ABBF3CE9FDB8}" destId="{D3C70739-9E5C-E84D-B693-FA43BBBAD52D}" srcOrd="1" destOrd="0" presId="urn:microsoft.com/office/officeart/2005/8/layout/orgChart1"/>
    <dgm:cxn modelId="{1FBB96E9-E01A-284D-AD8D-4DD59F7EB887}" type="presOf" srcId="{1C9079EB-9324-7D4B-A30D-F4C7377F81E6}" destId="{CA5FAD9B-E9EC-D04F-B15A-00ED5B7199F8}" srcOrd="0" destOrd="0" presId="urn:microsoft.com/office/officeart/2005/8/layout/orgChart1"/>
    <dgm:cxn modelId="{4E220EFC-02AE-3945-8758-3AE1DEE93CA2}" srcId="{F8DD30B7-51E1-D64B-AB15-B17C7C81E5CA}" destId="{64E53E74-E03C-3744-B729-EAA6A1C7BBC8}" srcOrd="3" destOrd="0" parTransId="{86C94AA9-40C2-C54B-8210-E4FF339D451E}" sibTransId="{103C6A13-F4CF-4A41-857D-6F315A76744E}"/>
    <dgm:cxn modelId="{37D039FD-CA8A-FB42-9028-B22D57E2F200}" type="presOf" srcId="{6D7ECBD4-947B-1B44-BBC9-057821DAD269}" destId="{C9E2643E-76D9-2245-8A81-876D976B0982}" srcOrd="0" destOrd="0" presId="urn:microsoft.com/office/officeart/2005/8/layout/orgChart1"/>
    <dgm:cxn modelId="{639086C2-7D46-4644-8CD9-D2CA8BE953D7}" type="presParOf" srcId="{07C15F5E-7D37-2E41-834F-0DD701D4BC38}" destId="{9F5109A6-DD52-8C44-8181-2A1DAB637A41}" srcOrd="0" destOrd="0" presId="urn:microsoft.com/office/officeart/2005/8/layout/orgChart1"/>
    <dgm:cxn modelId="{DDCB968D-1506-6E48-A8A4-C029DE023A47}" type="presParOf" srcId="{9F5109A6-DD52-8C44-8181-2A1DAB637A41}" destId="{2BCC1B21-74A9-AE40-8DC3-4E87F92BEF31}" srcOrd="0" destOrd="0" presId="urn:microsoft.com/office/officeart/2005/8/layout/orgChart1"/>
    <dgm:cxn modelId="{8A309DC2-4732-6D4E-BD85-C361E2895125}" type="presParOf" srcId="{2BCC1B21-74A9-AE40-8DC3-4E87F92BEF31}" destId="{7352AF1C-FC16-CF47-BED5-0908E8438DD3}" srcOrd="0" destOrd="0" presId="urn:microsoft.com/office/officeart/2005/8/layout/orgChart1"/>
    <dgm:cxn modelId="{5DD65118-1C44-4242-A7E0-6FF5E9A85D5C}" type="presParOf" srcId="{2BCC1B21-74A9-AE40-8DC3-4E87F92BEF31}" destId="{51895469-B9CE-9B4B-9B52-8DA4742CB061}" srcOrd="1" destOrd="0" presId="urn:microsoft.com/office/officeart/2005/8/layout/orgChart1"/>
    <dgm:cxn modelId="{01D3F278-A105-1541-8CAA-5C90233C708F}" type="presParOf" srcId="{9F5109A6-DD52-8C44-8181-2A1DAB637A41}" destId="{9591C46B-9D70-944D-BE6D-0F4E9871DDF4}" srcOrd="1" destOrd="0" presId="urn:microsoft.com/office/officeart/2005/8/layout/orgChart1"/>
    <dgm:cxn modelId="{6A0AEC18-5B8C-D649-BA5C-105D5CA2FF76}" type="presParOf" srcId="{9591C46B-9D70-944D-BE6D-0F4E9871DDF4}" destId="{B82D56B8-8D34-734A-BF65-05D7D32553E5}" srcOrd="0" destOrd="0" presId="urn:microsoft.com/office/officeart/2005/8/layout/orgChart1"/>
    <dgm:cxn modelId="{EC3C3D5C-74B6-9E43-8681-EF073B5B7321}" type="presParOf" srcId="{9591C46B-9D70-944D-BE6D-0F4E9871DDF4}" destId="{59962E13-3E62-DA48-9165-20603834E2DC}" srcOrd="1" destOrd="0" presId="urn:microsoft.com/office/officeart/2005/8/layout/orgChart1"/>
    <dgm:cxn modelId="{AABFE51A-6E24-6549-8ADF-AC1C5CA2D2CD}" type="presParOf" srcId="{59962E13-3E62-DA48-9165-20603834E2DC}" destId="{2786B5B2-C185-D849-99F6-B47AAF0321CD}" srcOrd="0" destOrd="0" presId="urn:microsoft.com/office/officeart/2005/8/layout/orgChart1"/>
    <dgm:cxn modelId="{50C9DE7F-A193-B244-BE29-8DC0396004F8}" type="presParOf" srcId="{2786B5B2-C185-D849-99F6-B47AAF0321CD}" destId="{9F7D3C98-FD14-6445-921A-6CE82D6D3BD0}" srcOrd="0" destOrd="0" presId="urn:microsoft.com/office/officeart/2005/8/layout/orgChart1"/>
    <dgm:cxn modelId="{547FC1B7-028E-C847-8B16-6F6C9A953A72}" type="presParOf" srcId="{2786B5B2-C185-D849-99F6-B47AAF0321CD}" destId="{D3D54D69-4769-354A-96B5-0551A91D273F}" srcOrd="1" destOrd="0" presId="urn:microsoft.com/office/officeart/2005/8/layout/orgChart1"/>
    <dgm:cxn modelId="{F9BAC6F4-5141-3845-A57D-660517672A6C}" type="presParOf" srcId="{59962E13-3E62-DA48-9165-20603834E2DC}" destId="{FD88B308-CB69-CD43-8EC4-CEBCC7BE52BB}" srcOrd="1" destOrd="0" presId="urn:microsoft.com/office/officeart/2005/8/layout/orgChart1"/>
    <dgm:cxn modelId="{0296BCE7-C790-114B-B170-C9DC8B00085E}" type="presParOf" srcId="{59962E13-3E62-DA48-9165-20603834E2DC}" destId="{829D5C6C-66C1-BF4F-95B9-8CF850ADE161}" srcOrd="2" destOrd="0" presId="urn:microsoft.com/office/officeart/2005/8/layout/orgChart1"/>
    <dgm:cxn modelId="{2A97CCCF-B64F-524A-94C1-9B42B707B17D}" type="presParOf" srcId="{9591C46B-9D70-944D-BE6D-0F4E9871DDF4}" destId="{735C9ED7-6FF6-DB4F-9139-5D86D3DD6027}" srcOrd="2" destOrd="0" presId="urn:microsoft.com/office/officeart/2005/8/layout/orgChart1"/>
    <dgm:cxn modelId="{85145B02-2596-2742-AA01-2F4281C01E42}" type="presParOf" srcId="{9591C46B-9D70-944D-BE6D-0F4E9871DDF4}" destId="{795759C4-632E-694A-8C56-EDD4193E0D09}" srcOrd="3" destOrd="0" presId="urn:microsoft.com/office/officeart/2005/8/layout/orgChart1"/>
    <dgm:cxn modelId="{BDE32E62-1016-1540-9796-84EEF12F8B08}" type="presParOf" srcId="{795759C4-632E-694A-8C56-EDD4193E0D09}" destId="{AEB7816C-40D3-AE41-ADBC-A15DFFBCF280}" srcOrd="0" destOrd="0" presId="urn:microsoft.com/office/officeart/2005/8/layout/orgChart1"/>
    <dgm:cxn modelId="{14EB4E0E-9566-B140-AAA6-7B0F45EDCE38}" type="presParOf" srcId="{AEB7816C-40D3-AE41-ADBC-A15DFFBCF280}" destId="{16B3F80A-4EA4-D644-BB7E-8B43936A2796}" srcOrd="0" destOrd="0" presId="urn:microsoft.com/office/officeart/2005/8/layout/orgChart1"/>
    <dgm:cxn modelId="{772976D7-42BD-694A-AAEE-A4BC864D3ACA}" type="presParOf" srcId="{AEB7816C-40D3-AE41-ADBC-A15DFFBCF280}" destId="{77618200-9D12-C14F-B4DC-F6ADD969118B}" srcOrd="1" destOrd="0" presId="urn:microsoft.com/office/officeart/2005/8/layout/orgChart1"/>
    <dgm:cxn modelId="{E0C47368-8316-384A-8D43-E4E9C49F4571}" type="presParOf" srcId="{795759C4-632E-694A-8C56-EDD4193E0D09}" destId="{FC3E30EC-B012-4242-B707-CD4AFA47266B}" srcOrd="1" destOrd="0" presId="urn:microsoft.com/office/officeart/2005/8/layout/orgChart1"/>
    <dgm:cxn modelId="{AF79AADB-EAE5-AD42-BC80-649ED94DB594}" type="presParOf" srcId="{FC3E30EC-B012-4242-B707-CD4AFA47266B}" destId="{5A6DB553-BD39-A444-A0D5-0C3949B43742}" srcOrd="0" destOrd="0" presId="urn:microsoft.com/office/officeart/2005/8/layout/orgChart1"/>
    <dgm:cxn modelId="{34529052-989A-BA49-8526-F72B149BB2B0}" type="presParOf" srcId="{FC3E30EC-B012-4242-B707-CD4AFA47266B}" destId="{301F2A70-CE9A-BE49-ADD4-DCF7A4F86307}" srcOrd="1" destOrd="0" presId="urn:microsoft.com/office/officeart/2005/8/layout/orgChart1"/>
    <dgm:cxn modelId="{4B5934A4-F0A1-A447-96A2-A6250837740D}" type="presParOf" srcId="{301F2A70-CE9A-BE49-ADD4-DCF7A4F86307}" destId="{65DCDEA5-0DB5-0041-962F-B16DCC3D7B7E}" srcOrd="0" destOrd="0" presId="urn:microsoft.com/office/officeart/2005/8/layout/orgChart1"/>
    <dgm:cxn modelId="{2407C7D8-7B0E-B441-A622-FA7F411FBC55}" type="presParOf" srcId="{65DCDEA5-0DB5-0041-962F-B16DCC3D7B7E}" destId="{EE8CE857-C7AF-2C44-9C72-01E0B969A45C}" srcOrd="0" destOrd="0" presId="urn:microsoft.com/office/officeart/2005/8/layout/orgChart1"/>
    <dgm:cxn modelId="{AB368317-3EEC-1448-B8B2-95A26D2C5529}" type="presParOf" srcId="{65DCDEA5-0DB5-0041-962F-B16DCC3D7B7E}" destId="{D3C70739-9E5C-E84D-B693-FA43BBBAD52D}" srcOrd="1" destOrd="0" presId="urn:microsoft.com/office/officeart/2005/8/layout/orgChart1"/>
    <dgm:cxn modelId="{6DE74BA5-F544-694D-AF73-CDF309BF518D}" type="presParOf" srcId="{301F2A70-CE9A-BE49-ADD4-DCF7A4F86307}" destId="{19B30C41-2946-094D-836D-30CC3DF51FA5}" srcOrd="1" destOrd="0" presId="urn:microsoft.com/office/officeart/2005/8/layout/orgChart1"/>
    <dgm:cxn modelId="{4CAA2AFF-83AC-E74E-9390-EBE9A9A8AA06}" type="presParOf" srcId="{301F2A70-CE9A-BE49-ADD4-DCF7A4F86307}" destId="{9E736D43-4CB5-9D4B-A6FE-52353FCD4868}" srcOrd="2" destOrd="0" presId="urn:microsoft.com/office/officeart/2005/8/layout/orgChart1"/>
    <dgm:cxn modelId="{63B1C0C9-7F55-654E-A1D9-BC572D84BB77}" type="presParOf" srcId="{FC3E30EC-B012-4242-B707-CD4AFA47266B}" destId="{B7ABF807-615C-3742-BC5A-090DCE16BABC}" srcOrd="2" destOrd="0" presId="urn:microsoft.com/office/officeart/2005/8/layout/orgChart1"/>
    <dgm:cxn modelId="{797A16A2-1CF8-6542-9D63-DFCDED248861}" type="presParOf" srcId="{FC3E30EC-B012-4242-B707-CD4AFA47266B}" destId="{73F6863A-EEE2-AA47-9176-2200E93800A0}" srcOrd="3" destOrd="0" presId="urn:microsoft.com/office/officeart/2005/8/layout/orgChart1"/>
    <dgm:cxn modelId="{2C25C7CA-54FA-1C46-A2A9-6C73FC886E27}" type="presParOf" srcId="{73F6863A-EEE2-AA47-9176-2200E93800A0}" destId="{2F82D778-E2EF-5A49-A50E-A9BB05844B6D}" srcOrd="0" destOrd="0" presId="urn:microsoft.com/office/officeart/2005/8/layout/orgChart1"/>
    <dgm:cxn modelId="{FBB46527-DB3F-8C4D-890D-6DB7E07775C2}" type="presParOf" srcId="{2F82D778-E2EF-5A49-A50E-A9BB05844B6D}" destId="{726CF0A3-1F9A-2F45-BFE8-529F23F72CB1}" srcOrd="0" destOrd="0" presId="urn:microsoft.com/office/officeart/2005/8/layout/orgChart1"/>
    <dgm:cxn modelId="{5A20BDC8-4FFE-4E45-9753-07927A03B8B5}" type="presParOf" srcId="{2F82D778-E2EF-5A49-A50E-A9BB05844B6D}" destId="{6F314A64-2B48-6E45-8D3B-DD01939B257B}" srcOrd="1" destOrd="0" presId="urn:microsoft.com/office/officeart/2005/8/layout/orgChart1"/>
    <dgm:cxn modelId="{ED9F0B8E-A8F2-854A-A084-C6ACFF347286}" type="presParOf" srcId="{73F6863A-EEE2-AA47-9176-2200E93800A0}" destId="{71EE11E8-5E56-0246-88B5-A5DD57F9BBDB}" srcOrd="1" destOrd="0" presId="urn:microsoft.com/office/officeart/2005/8/layout/orgChart1"/>
    <dgm:cxn modelId="{522BE2F2-D37A-0443-8BE8-2CCBF4ADB8E2}" type="presParOf" srcId="{73F6863A-EEE2-AA47-9176-2200E93800A0}" destId="{97D3463A-4432-A04B-AC0D-1672DAC72AD5}" srcOrd="2" destOrd="0" presId="urn:microsoft.com/office/officeart/2005/8/layout/orgChart1"/>
    <dgm:cxn modelId="{4292E9B8-33A6-4048-A298-43D59B3D34A6}" type="presParOf" srcId="{795759C4-632E-694A-8C56-EDD4193E0D09}" destId="{C64FBE00-D2FE-CB46-BAFF-87D16F89DFEA}" srcOrd="2" destOrd="0" presId="urn:microsoft.com/office/officeart/2005/8/layout/orgChart1"/>
    <dgm:cxn modelId="{B289E5FB-8152-D24C-AB98-470915C9B159}" type="presParOf" srcId="{9591C46B-9D70-944D-BE6D-0F4E9871DDF4}" destId="{944730C4-9800-2F43-B085-BA22822DA3DF}" srcOrd="4" destOrd="0" presId="urn:microsoft.com/office/officeart/2005/8/layout/orgChart1"/>
    <dgm:cxn modelId="{776BB77D-1A8C-EA47-9E1A-C967114E4B78}" type="presParOf" srcId="{9591C46B-9D70-944D-BE6D-0F4E9871DDF4}" destId="{4F57ACD4-7D86-1F40-91D4-A28FE95B37CC}" srcOrd="5" destOrd="0" presId="urn:microsoft.com/office/officeart/2005/8/layout/orgChart1"/>
    <dgm:cxn modelId="{C5161EED-D0F5-7641-81B2-6843800A85D6}" type="presParOf" srcId="{4F57ACD4-7D86-1F40-91D4-A28FE95B37CC}" destId="{80FB753A-6EB8-5B47-82B1-781EEF654AE0}" srcOrd="0" destOrd="0" presId="urn:microsoft.com/office/officeart/2005/8/layout/orgChart1"/>
    <dgm:cxn modelId="{AB0EAB38-B362-214A-8671-134CFFE35521}" type="presParOf" srcId="{80FB753A-6EB8-5B47-82B1-781EEF654AE0}" destId="{C9E2643E-76D9-2245-8A81-876D976B0982}" srcOrd="0" destOrd="0" presId="urn:microsoft.com/office/officeart/2005/8/layout/orgChart1"/>
    <dgm:cxn modelId="{500E824D-48D0-EF41-8981-8719D4C75E89}" type="presParOf" srcId="{80FB753A-6EB8-5B47-82B1-781EEF654AE0}" destId="{7042ADCB-C8AB-8945-8369-CF99C062D1C0}" srcOrd="1" destOrd="0" presId="urn:microsoft.com/office/officeart/2005/8/layout/orgChart1"/>
    <dgm:cxn modelId="{05015F36-3C22-864E-B3CB-70D6EEDEE0DA}" type="presParOf" srcId="{4F57ACD4-7D86-1F40-91D4-A28FE95B37CC}" destId="{70A5A888-325C-DA42-9355-0EFCB5F8C20E}" srcOrd="1" destOrd="0" presId="urn:microsoft.com/office/officeart/2005/8/layout/orgChart1"/>
    <dgm:cxn modelId="{94FE4114-933A-4F48-BC68-5B27F87E31AA}" type="presParOf" srcId="{4F57ACD4-7D86-1F40-91D4-A28FE95B37CC}" destId="{2D21C8C3-808E-4D4A-A364-B0A32384F6F4}" srcOrd="2" destOrd="0" presId="urn:microsoft.com/office/officeart/2005/8/layout/orgChart1"/>
    <dgm:cxn modelId="{A5DBE013-B42B-EB43-AA1D-D12D18F75F4B}" type="presParOf" srcId="{9591C46B-9D70-944D-BE6D-0F4E9871DDF4}" destId="{4295BC62-885D-8043-901A-2CA8285C9F63}" srcOrd="6" destOrd="0" presId="urn:microsoft.com/office/officeart/2005/8/layout/orgChart1"/>
    <dgm:cxn modelId="{1819F04C-F408-D440-A7C5-AC15A24C8ACE}" type="presParOf" srcId="{9591C46B-9D70-944D-BE6D-0F4E9871DDF4}" destId="{C45924F1-BA0F-4D45-9744-AA1BF7DB0359}" srcOrd="7" destOrd="0" presId="urn:microsoft.com/office/officeart/2005/8/layout/orgChart1"/>
    <dgm:cxn modelId="{D291DD02-BD28-E542-9450-75D038F8CA01}" type="presParOf" srcId="{C45924F1-BA0F-4D45-9744-AA1BF7DB0359}" destId="{B08392F2-40D5-4746-AF5E-79A5A930618E}" srcOrd="0" destOrd="0" presId="urn:microsoft.com/office/officeart/2005/8/layout/orgChart1"/>
    <dgm:cxn modelId="{BB75B8A0-AB6C-E143-AB23-C7868E1D4056}" type="presParOf" srcId="{B08392F2-40D5-4746-AF5E-79A5A930618E}" destId="{AE2EEDB9-1E0D-894C-91C1-4E340FD9CB34}" srcOrd="0" destOrd="0" presId="urn:microsoft.com/office/officeart/2005/8/layout/orgChart1"/>
    <dgm:cxn modelId="{AE450F7F-38BF-BE4A-9715-8631B18677FC}" type="presParOf" srcId="{B08392F2-40D5-4746-AF5E-79A5A930618E}" destId="{3651DB5A-F06D-CD4C-B40A-F472E9834752}" srcOrd="1" destOrd="0" presId="urn:microsoft.com/office/officeart/2005/8/layout/orgChart1"/>
    <dgm:cxn modelId="{99BFDDBC-0FBB-C947-B0E2-BE141E8DD85D}" type="presParOf" srcId="{C45924F1-BA0F-4D45-9744-AA1BF7DB0359}" destId="{41FBD00F-DBBB-974F-9AAF-2652C6FC2DD3}" srcOrd="1" destOrd="0" presId="urn:microsoft.com/office/officeart/2005/8/layout/orgChart1"/>
    <dgm:cxn modelId="{B0885319-C259-F645-9A48-606F2DFF332A}" type="presParOf" srcId="{41FBD00F-DBBB-974F-9AAF-2652C6FC2DD3}" destId="{3F94AECF-FD21-F94D-841A-A9A70310C961}" srcOrd="0" destOrd="0" presId="urn:microsoft.com/office/officeart/2005/8/layout/orgChart1"/>
    <dgm:cxn modelId="{3B4945E9-1BBB-974E-A158-3B195A631FF8}" type="presParOf" srcId="{41FBD00F-DBBB-974F-9AAF-2652C6FC2DD3}" destId="{D6605FD6-7F2D-4144-A7BC-15C3E33FD475}" srcOrd="1" destOrd="0" presId="urn:microsoft.com/office/officeart/2005/8/layout/orgChart1"/>
    <dgm:cxn modelId="{6B932450-7590-4D4F-9A4B-0295B058071C}" type="presParOf" srcId="{D6605FD6-7F2D-4144-A7BC-15C3E33FD475}" destId="{78DCA422-AFCE-6249-A763-2F11971ED236}" srcOrd="0" destOrd="0" presId="urn:microsoft.com/office/officeart/2005/8/layout/orgChart1"/>
    <dgm:cxn modelId="{048F62E9-C868-8A4E-99F8-B80B9852DDD0}" type="presParOf" srcId="{78DCA422-AFCE-6249-A763-2F11971ED236}" destId="{407BB72B-DA99-4A40-94B3-B440F86F6BBC}" srcOrd="0" destOrd="0" presId="urn:microsoft.com/office/officeart/2005/8/layout/orgChart1"/>
    <dgm:cxn modelId="{C3C88E88-5490-3C40-A5F9-67FD96B41C9F}" type="presParOf" srcId="{78DCA422-AFCE-6249-A763-2F11971ED236}" destId="{AAB864B3-E311-ED41-BA67-160F45AC4509}" srcOrd="1" destOrd="0" presId="urn:microsoft.com/office/officeart/2005/8/layout/orgChart1"/>
    <dgm:cxn modelId="{7977F530-70AF-6F49-B92D-0BB4268B2F08}" type="presParOf" srcId="{D6605FD6-7F2D-4144-A7BC-15C3E33FD475}" destId="{0551ADF6-95F4-1349-9ED8-39E96F3F7ABA}" srcOrd="1" destOrd="0" presId="urn:microsoft.com/office/officeart/2005/8/layout/orgChart1"/>
    <dgm:cxn modelId="{CA16565F-4D90-BA4F-A50A-1EC1CA083757}" type="presParOf" srcId="{D6605FD6-7F2D-4144-A7BC-15C3E33FD475}" destId="{F92048DE-7A0A-2749-84AC-83B439F5669B}" srcOrd="2" destOrd="0" presId="urn:microsoft.com/office/officeart/2005/8/layout/orgChart1"/>
    <dgm:cxn modelId="{325F99A3-7AB8-534C-8331-E3920E2915E5}" type="presParOf" srcId="{41FBD00F-DBBB-974F-9AAF-2652C6FC2DD3}" destId="{CA5FAD9B-E9EC-D04F-B15A-00ED5B7199F8}" srcOrd="2" destOrd="0" presId="urn:microsoft.com/office/officeart/2005/8/layout/orgChart1"/>
    <dgm:cxn modelId="{4F7163FF-395A-734A-83D4-147563600FFA}" type="presParOf" srcId="{41FBD00F-DBBB-974F-9AAF-2652C6FC2DD3}" destId="{A08F5497-C4FE-0F4B-A004-99181DFED131}" srcOrd="3" destOrd="0" presId="urn:microsoft.com/office/officeart/2005/8/layout/orgChart1"/>
    <dgm:cxn modelId="{3D025EE1-F39F-1548-971E-42BAD68871F2}" type="presParOf" srcId="{A08F5497-C4FE-0F4B-A004-99181DFED131}" destId="{DFFC3835-E465-BD41-A190-ADCF1DFD6299}" srcOrd="0" destOrd="0" presId="urn:microsoft.com/office/officeart/2005/8/layout/orgChart1"/>
    <dgm:cxn modelId="{5EDDEF3B-70D6-AA4A-A81A-E25F739EA7C8}" type="presParOf" srcId="{DFFC3835-E465-BD41-A190-ADCF1DFD6299}" destId="{4145844A-554F-7C4D-996E-5B4A86478B0C}" srcOrd="0" destOrd="0" presId="urn:microsoft.com/office/officeart/2005/8/layout/orgChart1"/>
    <dgm:cxn modelId="{BFA57C88-5C0D-994E-9040-208AEFC7F54A}" type="presParOf" srcId="{DFFC3835-E465-BD41-A190-ADCF1DFD6299}" destId="{735AF116-3230-524E-B5D1-4F36ED85D6DE}" srcOrd="1" destOrd="0" presId="urn:microsoft.com/office/officeart/2005/8/layout/orgChart1"/>
    <dgm:cxn modelId="{6D111F69-307F-3745-8740-4CEBCD5F13A2}" type="presParOf" srcId="{A08F5497-C4FE-0F4B-A004-99181DFED131}" destId="{B6FD8BF6-76F4-144E-9165-92C3AF2DAFE0}" srcOrd="1" destOrd="0" presId="urn:microsoft.com/office/officeart/2005/8/layout/orgChart1"/>
    <dgm:cxn modelId="{6EF47E4D-4CBC-0E49-8682-7B7B5642FEC3}" type="presParOf" srcId="{A08F5497-C4FE-0F4B-A004-99181DFED131}" destId="{48C5B95C-816D-FF4E-8E3A-740AF1C803DF}" srcOrd="2" destOrd="0" presId="urn:microsoft.com/office/officeart/2005/8/layout/orgChart1"/>
    <dgm:cxn modelId="{D2CFD75B-3185-2243-8540-9A284FB0D762}" type="presParOf" srcId="{C45924F1-BA0F-4D45-9744-AA1BF7DB0359}" destId="{8626CD19-C8D3-F440-9F78-390354DEB412}" srcOrd="2" destOrd="0" presId="urn:microsoft.com/office/officeart/2005/8/layout/orgChart1"/>
    <dgm:cxn modelId="{6170577E-C50F-B643-B02B-32CC69A07B61}" type="presParOf" srcId="{9591C46B-9D70-944D-BE6D-0F4E9871DDF4}" destId="{D53A4210-467E-F74F-A3FB-EE7677EC1EA4}" srcOrd="8" destOrd="0" presId="urn:microsoft.com/office/officeart/2005/8/layout/orgChart1"/>
    <dgm:cxn modelId="{E639C466-F16F-FB45-A177-9AB35ACDC603}" type="presParOf" srcId="{9591C46B-9D70-944D-BE6D-0F4E9871DDF4}" destId="{DB885336-4F5F-8544-A3AE-8EB2AAABECD6}" srcOrd="9" destOrd="0" presId="urn:microsoft.com/office/officeart/2005/8/layout/orgChart1"/>
    <dgm:cxn modelId="{BE0B4B4A-D779-B148-BE10-8982C9FCD1C7}" type="presParOf" srcId="{DB885336-4F5F-8544-A3AE-8EB2AAABECD6}" destId="{B8E3A91B-58B8-AB4D-AEED-D1892988197D}" srcOrd="0" destOrd="0" presId="urn:microsoft.com/office/officeart/2005/8/layout/orgChart1"/>
    <dgm:cxn modelId="{050F0D43-FE35-6846-B554-932BB65AAD29}" type="presParOf" srcId="{B8E3A91B-58B8-AB4D-AEED-D1892988197D}" destId="{7443FD9F-6CD4-3944-90E9-CB7EFB61CBEC}" srcOrd="0" destOrd="0" presId="urn:microsoft.com/office/officeart/2005/8/layout/orgChart1"/>
    <dgm:cxn modelId="{7547F602-9F2F-D84A-B987-C1B3EEB0F7B6}" type="presParOf" srcId="{B8E3A91B-58B8-AB4D-AEED-D1892988197D}" destId="{3127B240-5793-6E43-89DA-3792963E0670}" srcOrd="1" destOrd="0" presId="urn:microsoft.com/office/officeart/2005/8/layout/orgChart1"/>
    <dgm:cxn modelId="{B331AF1B-AC08-BF46-A921-846449A06CE8}" type="presParOf" srcId="{DB885336-4F5F-8544-A3AE-8EB2AAABECD6}" destId="{9B0B9296-25A2-A54E-AD6E-E15ABBCE9CE0}" srcOrd="1" destOrd="0" presId="urn:microsoft.com/office/officeart/2005/8/layout/orgChart1"/>
    <dgm:cxn modelId="{F2876A78-AA84-D144-BC28-A174DC0CF1FB}" type="presParOf" srcId="{DB885336-4F5F-8544-A3AE-8EB2AAABECD6}" destId="{ECAE9DE4-890A-AD42-9E2C-557BD5E908FE}" srcOrd="2" destOrd="0" presId="urn:microsoft.com/office/officeart/2005/8/layout/orgChart1"/>
    <dgm:cxn modelId="{6101C230-2C6F-3745-90FF-A936ABDDBFC7}" type="presParOf" srcId="{9F5109A6-DD52-8C44-8181-2A1DAB637A41}" destId="{593E98F0-BDAE-EF45-97FA-EAAC59E7CF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C9FAC-A4AF-4385-9710-22E3F7C80F1A}">
      <dsp:nvSpPr>
        <dsp:cNvPr id="0" name=""/>
        <dsp:cNvSpPr/>
      </dsp:nvSpPr>
      <dsp:spPr>
        <a:xfrm>
          <a:off x="0" y="1907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B841F7-0D4F-4C8A-9D3D-97AD1721BCF4}">
      <dsp:nvSpPr>
        <dsp:cNvPr id="0" name=""/>
        <dsp:cNvSpPr/>
      </dsp:nvSpPr>
      <dsp:spPr>
        <a:xfrm>
          <a:off x="245877" y="184791"/>
          <a:ext cx="447049" cy="447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047A4-990A-4FFC-B3B2-E5BE6CFE797C}">
      <dsp:nvSpPr>
        <dsp:cNvPr id="0" name=""/>
        <dsp:cNvSpPr/>
      </dsp:nvSpPr>
      <dsp:spPr>
        <a:xfrm>
          <a:off x="938804" y="1907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General overview: What </a:t>
          </a:r>
          <a:r>
            <a:rPr lang="en-US" sz="1900" kern="1200" dirty="0" err="1"/>
            <a:t>Nextflow</a:t>
          </a:r>
          <a:r>
            <a:rPr lang="en-US" sz="1900" kern="1200" dirty="0"/>
            <a:t> is and why you need it</a:t>
          </a:r>
        </a:p>
      </dsp:txBody>
      <dsp:txXfrm>
        <a:off x="938804" y="1907"/>
        <a:ext cx="5649886" cy="812817"/>
      </dsp:txXfrm>
    </dsp:sp>
    <dsp:sp modelId="{FD83C658-6092-4772-B3F2-850082D91111}">
      <dsp:nvSpPr>
        <dsp:cNvPr id="0" name=""/>
        <dsp:cNvSpPr/>
      </dsp:nvSpPr>
      <dsp:spPr>
        <a:xfrm>
          <a:off x="0" y="1017929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CC031B-D616-4E47-9C03-3884AB76DABE}">
      <dsp:nvSpPr>
        <dsp:cNvPr id="0" name=""/>
        <dsp:cNvSpPr/>
      </dsp:nvSpPr>
      <dsp:spPr>
        <a:xfrm>
          <a:off x="245877" y="1200813"/>
          <a:ext cx="447049" cy="447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8A017-6377-47DD-8C20-C50CC6169CD3}">
      <dsp:nvSpPr>
        <dsp:cNvPr id="0" name=""/>
        <dsp:cNvSpPr/>
      </dsp:nvSpPr>
      <dsp:spPr>
        <a:xfrm>
          <a:off x="938804" y="1017929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How to: </a:t>
          </a:r>
          <a:r>
            <a:rPr lang="en-US" sz="1900" kern="1200" dirty="0" err="1"/>
            <a:t>Nextflow</a:t>
          </a:r>
          <a:r>
            <a:rPr lang="en-US" sz="1900" kern="1200" dirty="0"/>
            <a:t> process file</a:t>
          </a:r>
        </a:p>
      </dsp:txBody>
      <dsp:txXfrm>
        <a:off x="938804" y="1017929"/>
        <a:ext cx="5649886" cy="812817"/>
      </dsp:txXfrm>
    </dsp:sp>
    <dsp:sp modelId="{2E7622A8-26F7-4AAA-9204-41D6BDFDEE6D}">
      <dsp:nvSpPr>
        <dsp:cNvPr id="0" name=""/>
        <dsp:cNvSpPr/>
      </dsp:nvSpPr>
      <dsp:spPr>
        <a:xfrm>
          <a:off x="0" y="2033951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068E7-D009-4221-BBA7-FC39341F7614}">
      <dsp:nvSpPr>
        <dsp:cNvPr id="0" name=""/>
        <dsp:cNvSpPr/>
      </dsp:nvSpPr>
      <dsp:spPr>
        <a:xfrm>
          <a:off x="245877" y="2216835"/>
          <a:ext cx="447049" cy="447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9E5AF-CAD0-4D0D-AD2F-227A4A4C5D79}">
      <dsp:nvSpPr>
        <dsp:cNvPr id="0" name=""/>
        <dsp:cNvSpPr/>
      </dsp:nvSpPr>
      <dsp:spPr>
        <a:xfrm>
          <a:off x="938804" y="2033951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Containers</a:t>
          </a:r>
        </a:p>
      </dsp:txBody>
      <dsp:txXfrm>
        <a:off x="938804" y="2033951"/>
        <a:ext cx="5649886" cy="812817"/>
      </dsp:txXfrm>
    </dsp:sp>
    <dsp:sp modelId="{798B45F0-B51B-441F-8204-417CC49D6317}">
      <dsp:nvSpPr>
        <dsp:cNvPr id="0" name=""/>
        <dsp:cNvSpPr/>
      </dsp:nvSpPr>
      <dsp:spPr>
        <a:xfrm>
          <a:off x="0" y="3049973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F922A3-868B-44C8-BB3C-01572927C8D2}">
      <dsp:nvSpPr>
        <dsp:cNvPr id="0" name=""/>
        <dsp:cNvSpPr/>
      </dsp:nvSpPr>
      <dsp:spPr>
        <a:xfrm>
          <a:off x="245877" y="3232857"/>
          <a:ext cx="447049" cy="4470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8407F-C229-41FE-807C-0B381980DBAD}">
      <dsp:nvSpPr>
        <dsp:cNvPr id="0" name=""/>
        <dsp:cNvSpPr/>
      </dsp:nvSpPr>
      <dsp:spPr>
        <a:xfrm>
          <a:off x="938804" y="3049973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Configuration files</a:t>
          </a:r>
        </a:p>
      </dsp:txBody>
      <dsp:txXfrm>
        <a:off x="938804" y="3049973"/>
        <a:ext cx="5649886" cy="812817"/>
      </dsp:txXfrm>
    </dsp:sp>
    <dsp:sp modelId="{13C81667-2B3C-44EA-A912-3D1B326B02FD}">
      <dsp:nvSpPr>
        <dsp:cNvPr id="0" name=""/>
        <dsp:cNvSpPr/>
      </dsp:nvSpPr>
      <dsp:spPr>
        <a:xfrm>
          <a:off x="0" y="4069816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EE285-461F-4026-A169-72772DDA9FB7}">
      <dsp:nvSpPr>
        <dsp:cNvPr id="0" name=""/>
        <dsp:cNvSpPr/>
      </dsp:nvSpPr>
      <dsp:spPr>
        <a:xfrm>
          <a:off x="245877" y="4248879"/>
          <a:ext cx="447049" cy="4470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F4147A-EED9-4E75-A517-8D94E950B782}">
      <dsp:nvSpPr>
        <dsp:cNvPr id="0" name=""/>
        <dsp:cNvSpPr/>
      </dsp:nvSpPr>
      <dsp:spPr>
        <a:xfrm>
          <a:off x="938804" y="4065995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Putting it all together</a:t>
          </a:r>
        </a:p>
      </dsp:txBody>
      <dsp:txXfrm>
        <a:off x="938804" y="4065995"/>
        <a:ext cx="5649886" cy="812817"/>
      </dsp:txXfrm>
    </dsp:sp>
    <dsp:sp modelId="{02F87FBD-C7E3-7E4B-B771-9726FF56AE48}">
      <dsp:nvSpPr>
        <dsp:cNvPr id="0" name=""/>
        <dsp:cNvSpPr/>
      </dsp:nvSpPr>
      <dsp:spPr>
        <a:xfrm>
          <a:off x="0" y="5082017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24EE7-1C96-1143-8780-560CCA09D264}">
      <dsp:nvSpPr>
        <dsp:cNvPr id="0" name=""/>
        <dsp:cNvSpPr/>
      </dsp:nvSpPr>
      <dsp:spPr>
        <a:xfrm>
          <a:off x="245877" y="5264901"/>
          <a:ext cx="447049" cy="44704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AD864-D90D-354A-8E99-9376C1397905}">
      <dsp:nvSpPr>
        <dsp:cNvPr id="0" name=""/>
        <dsp:cNvSpPr/>
      </dsp:nvSpPr>
      <dsp:spPr>
        <a:xfrm>
          <a:off x="938804" y="5082017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nf</a:t>
          </a:r>
          <a:r>
            <a:rPr lang="en-US" sz="1900" kern="1200" dirty="0"/>
            <a:t>-core</a:t>
          </a:r>
        </a:p>
      </dsp:txBody>
      <dsp:txXfrm>
        <a:off x="938804" y="5082017"/>
        <a:ext cx="5649886" cy="8128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6294B-D97D-C949-944D-5CF5BCFC9432}">
      <dsp:nvSpPr>
        <dsp:cNvPr id="0" name=""/>
        <dsp:cNvSpPr/>
      </dsp:nvSpPr>
      <dsp:spPr>
        <a:xfrm>
          <a:off x="0" y="341384"/>
          <a:ext cx="5291663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CBE016-FB8E-B942-880D-A676F38C03E5}">
      <dsp:nvSpPr>
        <dsp:cNvPr id="0" name=""/>
        <dsp:cNvSpPr/>
      </dsp:nvSpPr>
      <dsp:spPr>
        <a:xfrm>
          <a:off x="264583" y="105224"/>
          <a:ext cx="3704164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009" tIns="0" rIns="1400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Fast prototyping</a:t>
          </a:r>
        </a:p>
      </dsp:txBody>
      <dsp:txXfrm>
        <a:off x="287640" y="128281"/>
        <a:ext cx="3658050" cy="426206"/>
      </dsp:txXfrm>
    </dsp:sp>
    <dsp:sp modelId="{1B034FF7-B5D8-5E4E-81FD-E65ACE8B0BD9}">
      <dsp:nvSpPr>
        <dsp:cNvPr id="0" name=""/>
        <dsp:cNvSpPr/>
      </dsp:nvSpPr>
      <dsp:spPr>
        <a:xfrm>
          <a:off x="0" y="1067144"/>
          <a:ext cx="5291663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EF7B6F-B9AA-7D46-98E7-C3A2139A36E6}">
      <dsp:nvSpPr>
        <dsp:cNvPr id="0" name=""/>
        <dsp:cNvSpPr/>
      </dsp:nvSpPr>
      <dsp:spPr>
        <a:xfrm>
          <a:off x="264583" y="830984"/>
          <a:ext cx="3704164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009" tIns="0" rIns="1400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Reproducible</a:t>
          </a:r>
        </a:p>
      </dsp:txBody>
      <dsp:txXfrm>
        <a:off x="287640" y="854041"/>
        <a:ext cx="3658050" cy="426206"/>
      </dsp:txXfrm>
    </dsp:sp>
    <dsp:sp modelId="{3C6BEAA7-982A-4949-83C9-5E2808B915C7}">
      <dsp:nvSpPr>
        <dsp:cNvPr id="0" name=""/>
        <dsp:cNvSpPr/>
      </dsp:nvSpPr>
      <dsp:spPr>
        <a:xfrm>
          <a:off x="0" y="1792904"/>
          <a:ext cx="5291663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3F5D72-C5F6-7945-AF4A-4D0209736117}">
      <dsp:nvSpPr>
        <dsp:cNvPr id="0" name=""/>
        <dsp:cNvSpPr/>
      </dsp:nvSpPr>
      <dsp:spPr>
        <a:xfrm>
          <a:off x="264583" y="1556744"/>
          <a:ext cx="3704164" cy="472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009" tIns="0" rIns="1400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Portable</a:t>
          </a:r>
        </a:p>
      </dsp:txBody>
      <dsp:txXfrm>
        <a:off x="287640" y="1579801"/>
        <a:ext cx="3658050" cy="426206"/>
      </dsp:txXfrm>
    </dsp:sp>
    <dsp:sp modelId="{D9F15114-F8F3-E741-8109-2FCDFB69474A}">
      <dsp:nvSpPr>
        <dsp:cNvPr id="0" name=""/>
        <dsp:cNvSpPr/>
      </dsp:nvSpPr>
      <dsp:spPr>
        <a:xfrm>
          <a:off x="0" y="2518664"/>
          <a:ext cx="5291663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E339D6-EE6F-9D47-9DB0-CD83481AF496}">
      <dsp:nvSpPr>
        <dsp:cNvPr id="0" name=""/>
        <dsp:cNvSpPr/>
      </dsp:nvSpPr>
      <dsp:spPr>
        <a:xfrm>
          <a:off x="264583" y="2282504"/>
          <a:ext cx="3704164" cy="4723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009" tIns="0" rIns="1400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Unified parallelism</a:t>
          </a:r>
        </a:p>
      </dsp:txBody>
      <dsp:txXfrm>
        <a:off x="287640" y="2305561"/>
        <a:ext cx="3658050" cy="426206"/>
      </dsp:txXfrm>
    </dsp:sp>
    <dsp:sp modelId="{CEB6C05D-175A-4F4B-A18B-2E5594D8688E}">
      <dsp:nvSpPr>
        <dsp:cNvPr id="0" name=""/>
        <dsp:cNvSpPr/>
      </dsp:nvSpPr>
      <dsp:spPr>
        <a:xfrm>
          <a:off x="0" y="3244424"/>
          <a:ext cx="5291663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C22376-E948-C846-808D-5DD1C90BA854}">
      <dsp:nvSpPr>
        <dsp:cNvPr id="0" name=""/>
        <dsp:cNvSpPr/>
      </dsp:nvSpPr>
      <dsp:spPr>
        <a:xfrm>
          <a:off x="264583" y="3008264"/>
          <a:ext cx="3704164" cy="4723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009" tIns="0" rIns="1400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Organized I/O</a:t>
          </a:r>
        </a:p>
      </dsp:txBody>
      <dsp:txXfrm>
        <a:off x="287640" y="3031321"/>
        <a:ext cx="3658050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E9DE7-A49C-524D-95A9-0F5C35A7E6EA}">
      <dsp:nvSpPr>
        <dsp:cNvPr id="0" name=""/>
        <dsp:cNvSpPr/>
      </dsp:nvSpPr>
      <dsp:spPr>
        <a:xfrm>
          <a:off x="5257800" y="828726"/>
          <a:ext cx="3999509" cy="347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532"/>
              </a:lnTo>
              <a:lnTo>
                <a:pt x="3999509" y="173532"/>
              </a:lnTo>
              <a:lnTo>
                <a:pt x="3999509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FAD9B-E9EC-D04F-B15A-00ED5B7199F8}">
      <dsp:nvSpPr>
        <dsp:cNvPr id="0" name=""/>
        <dsp:cNvSpPr/>
      </dsp:nvSpPr>
      <dsp:spPr>
        <a:xfrm>
          <a:off x="6596478" y="2002136"/>
          <a:ext cx="247903" cy="1933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647"/>
              </a:lnTo>
              <a:lnTo>
                <a:pt x="247903" y="1933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94AECF-FD21-F94D-841A-A9A70310C961}">
      <dsp:nvSpPr>
        <dsp:cNvPr id="0" name=""/>
        <dsp:cNvSpPr/>
      </dsp:nvSpPr>
      <dsp:spPr>
        <a:xfrm>
          <a:off x="6596478" y="2002136"/>
          <a:ext cx="247903" cy="760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237"/>
              </a:lnTo>
              <a:lnTo>
                <a:pt x="247903" y="7602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5BC62-885D-8043-901A-2CA8285C9F63}">
      <dsp:nvSpPr>
        <dsp:cNvPr id="0" name=""/>
        <dsp:cNvSpPr/>
      </dsp:nvSpPr>
      <dsp:spPr>
        <a:xfrm>
          <a:off x="5257800" y="828726"/>
          <a:ext cx="1999754" cy="347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532"/>
              </a:lnTo>
              <a:lnTo>
                <a:pt x="1999754" y="173532"/>
              </a:lnTo>
              <a:lnTo>
                <a:pt x="1999754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730C4-9800-2F43-B085-BA22822DA3DF}">
      <dsp:nvSpPr>
        <dsp:cNvPr id="0" name=""/>
        <dsp:cNvSpPr/>
      </dsp:nvSpPr>
      <dsp:spPr>
        <a:xfrm>
          <a:off x="5212079" y="828726"/>
          <a:ext cx="91440" cy="347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BF807-615C-3742-BC5A-090DCE16BABC}">
      <dsp:nvSpPr>
        <dsp:cNvPr id="0" name=""/>
        <dsp:cNvSpPr/>
      </dsp:nvSpPr>
      <dsp:spPr>
        <a:xfrm>
          <a:off x="2596969" y="2002136"/>
          <a:ext cx="247903" cy="1933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647"/>
              </a:lnTo>
              <a:lnTo>
                <a:pt x="247903" y="1933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DB553-BD39-A444-A0D5-0C3949B43742}">
      <dsp:nvSpPr>
        <dsp:cNvPr id="0" name=""/>
        <dsp:cNvSpPr/>
      </dsp:nvSpPr>
      <dsp:spPr>
        <a:xfrm>
          <a:off x="2596969" y="2002136"/>
          <a:ext cx="247903" cy="760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237"/>
              </a:lnTo>
              <a:lnTo>
                <a:pt x="247903" y="7602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C9ED7-6FF6-DB4F-9139-5D86D3DD6027}">
      <dsp:nvSpPr>
        <dsp:cNvPr id="0" name=""/>
        <dsp:cNvSpPr/>
      </dsp:nvSpPr>
      <dsp:spPr>
        <a:xfrm>
          <a:off x="3258045" y="828726"/>
          <a:ext cx="1999754" cy="347064"/>
        </a:xfrm>
        <a:custGeom>
          <a:avLst/>
          <a:gdLst/>
          <a:ahLst/>
          <a:cxnLst/>
          <a:rect l="0" t="0" r="0" b="0"/>
          <a:pathLst>
            <a:path>
              <a:moveTo>
                <a:pt x="1999754" y="0"/>
              </a:moveTo>
              <a:lnTo>
                <a:pt x="1999754" y="173532"/>
              </a:lnTo>
              <a:lnTo>
                <a:pt x="0" y="173532"/>
              </a:lnTo>
              <a:lnTo>
                <a:pt x="0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D56B8-8D34-734A-BF65-05D7D32553E5}">
      <dsp:nvSpPr>
        <dsp:cNvPr id="0" name=""/>
        <dsp:cNvSpPr/>
      </dsp:nvSpPr>
      <dsp:spPr>
        <a:xfrm>
          <a:off x="1258290" y="828726"/>
          <a:ext cx="3999509" cy="347064"/>
        </a:xfrm>
        <a:custGeom>
          <a:avLst/>
          <a:gdLst/>
          <a:ahLst/>
          <a:cxnLst/>
          <a:rect l="0" t="0" r="0" b="0"/>
          <a:pathLst>
            <a:path>
              <a:moveTo>
                <a:pt x="3999509" y="0"/>
              </a:moveTo>
              <a:lnTo>
                <a:pt x="3999509" y="173532"/>
              </a:lnTo>
              <a:lnTo>
                <a:pt x="0" y="173532"/>
              </a:lnTo>
              <a:lnTo>
                <a:pt x="0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2AF1C-FC16-CF47-BED5-0908E8438DD3}">
      <dsp:nvSpPr>
        <dsp:cNvPr id="0" name=""/>
        <dsp:cNvSpPr/>
      </dsp:nvSpPr>
      <dsp:spPr>
        <a:xfrm>
          <a:off x="4431455" y="238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Main </a:t>
          </a:r>
          <a:r>
            <a:rPr lang="en-US" sz="1500" kern="1200" dirty="0" err="1"/>
            <a:t>Nextflow</a:t>
          </a:r>
          <a:r>
            <a:rPr lang="en-US" sz="1500" kern="1200" dirty="0"/>
            <a:t> Directory</a:t>
          </a:r>
        </a:p>
      </dsp:txBody>
      <dsp:txXfrm>
        <a:off x="4431455" y="2381"/>
        <a:ext cx="1652689" cy="826344"/>
      </dsp:txXfrm>
    </dsp:sp>
    <dsp:sp modelId="{9F7D3C98-FD14-6445-921A-6CE82D6D3BD0}">
      <dsp:nvSpPr>
        <dsp:cNvPr id="0" name=""/>
        <dsp:cNvSpPr/>
      </dsp:nvSpPr>
      <dsp:spPr>
        <a:xfrm>
          <a:off x="431945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nextflow_process.nf</a:t>
          </a:r>
          <a:endParaRPr lang="en-US" sz="1500" kern="1200" dirty="0"/>
        </a:p>
      </dsp:txBody>
      <dsp:txXfrm>
        <a:off x="431945" y="1175791"/>
        <a:ext cx="1652689" cy="826344"/>
      </dsp:txXfrm>
    </dsp:sp>
    <dsp:sp modelId="{16B3F80A-4EA4-D644-BB7E-8B43936A2796}">
      <dsp:nvSpPr>
        <dsp:cNvPr id="0" name=""/>
        <dsp:cNvSpPr/>
      </dsp:nvSpPr>
      <dsp:spPr>
        <a:xfrm>
          <a:off x="2431700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containers</a:t>
          </a:r>
        </a:p>
      </dsp:txBody>
      <dsp:txXfrm>
        <a:off x="2431700" y="1175791"/>
        <a:ext cx="1652689" cy="826344"/>
      </dsp:txXfrm>
    </dsp:sp>
    <dsp:sp modelId="{EE8CE857-C7AF-2C44-9C72-01E0B969A45C}">
      <dsp:nvSpPr>
        <dsp:cNvPr id="0" name=""/>
        <dsp:cNvSpPr/>
      </dsp:nvSpPr>
      <dsp:spPr>
        <a:xfrm>
          <a:off x="2844872" y="234920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mycontainer.sif</a:t>
          </a:r>
          <a:endParaRPr lang="en-US" sz="1500" kern="1200" dirty="0"/>
        </a:p>
      </dsp:txBody>
      <dsp:txXfrm>
        <a:off x="2844872" y="2349201"/>
        <a:ext cx="1652689" cy="826344"/>
      </dsp:txXfrm>
    </dsp:sp>
    <dsp:sp modelId="{726CF0A3-1F9A-2F45-BFE8-529F23F72CB1}">
      <dsp:nvSpPr>
        <dsp:cNvPr id="0" name=""/>
        <dsp:cNvSpPr/>
      </dsp:nvSpPr>
      <dsp:spPr>
        <a:xfrm>
          <a:off x="2844872" y="352261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anothercontainer.sif</a:t>
          </a:r>
          <a:endParaRPr lang="en-US" sz="1500" kern="1200" dirty="0"/>
        </a:p>
      </dsp:txBody>
      <dsp:txXfrm>
        <a:off x="2844872" y="3522611"/>
        <a:ext cx="1652689" cy="826344"/>
      </dsp:txXfrm>
    </dsp:sp>
    <dsp:sp modelId="{C9E2643E-76D9-2245-8A81-876D976B0982}">
      <dsp:nvSpPr>
        <dsp:cNvPr id="0" name=""/>
        <dsp:cNvSpPr/>
      </dsp:nvSpPr>
      <dsp:spPr>
        <a:xfrm>
          <a:off x="4431455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nextflow.config</a:t>
          </a:r>
          <a:endParaRPr lang="en-US" sz="1500" kern="1200" dirty="0"/>
        </a:p>
      </dsp:txBody>
      <dsp:txXfrm>
        <a:off x="4431455" y="1175791"/>
        <a:ext cx="1652689" cy="826344"/>
      </dsp:txXfrm>
    </dsp:sp>
    <dsp:sp modelId="{AE2EEDB9-1E0D-894C-91C1-4E340FD9CB34}">
      <dsp:nvSpPr>
        <dsp:cNvPr id="0" name=""/>
        <dsp:cNvSpPr/>
      </dsp:nvSpPr>
      <dsp:spPr>
        <a:xfrm>
          <a:off x="6431209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bin</a:t>
          </a:r>
        </a:p>
      </dsp:txBody>
      <dsp:txXfrm>
        <a:off x="6431209" y="1175791"/>
        <a:ext cx="1652689" cy="826344"/>
      </dsp:txXfrm>
    </dsp:sp>
    <dsp:sp modelId="{407BB72B-DA99-4A40-94B3-B440F86F6BBC}">
      <dsp:nvSpPr>
        <dsp:cNvPr id="0" name=""/>
        <dsp:cNvSpPr/>
      </dsp:nvSpPr>
      <dsp:spPr>
        <a:xfrm>
          <a:off x="6844382" y="234920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MyPythonScript.py</a:t>
          </a:r>
          <a:endParaRPr lang="en-US" sz="1500" kern="1200" dirty="0"/>
        </a:p>
      </dsp:txBody>
      <dsp:txXfrm>
        <a:off x="6844382" y="2349201"/>
        <a:ext cx="1652689" cy="826344"/>
      </dsp:txXfrm>
    </dsp:sp>
    <dsp:sp modelId="{4145844A-554F-7C4D-996E-5B4A86478B0C}">
      <dsp:nvSpPr>
        <dsp:cNvPr id="0" name=""/>
        <dsp:cNvSpPr/>
      </dsp:nvSpPr>
      <dsp:spPr>
        <a:xfrm>
          <a:off x="6844382" y="352261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MyRScript.r</a:t>
          </a:r>
          <a:endParaRPr lang="en-US" sz="1500" kern="1200" dirty="0"/>
        </a:p>
      </dsp:txBody>
      <dsp:txXfrm>
        <a:off x="6844382" y="3522611"/>
        <a:ext cx="1652689" cy="826344"/>
      </dsp:txXfrm>
    </dsp:sp>
    <dsp:sp modelId="{479FF595-F94A-B540-9393-EFEA5E3DC9CA}">
      <dsp:nvSpPr>
        <dsp:cNvPr id="0" name=""/>
        <dsp:cNvSpPr/>
      </dsp:nvSpPr>
      <dsp:spPr>
        <a:xfrm>
          <a:off x="8430964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work</a:t>
          </a:r>
        </a:p>
      </dsp:txBody>
      <dsp:txXfrm>
        <a:off x="8430964" y="1175791"/>
        <a:ext cx="1652689" cy="8263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06FCC-6AB6-AB4A-90C7-6DE9FAF22E94}">
      <dsp:nvSpPr>
        <dsp:cNvPr id="0" name=""/>
        <dsp:cNvSpPr/>
      </dsp:nvSpPr>
      <dsp:spPr>
        <a:xfrm>
          <a:off x="5257800" y="828726"/>
          <a:ext cx="3999509" cy="347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532"/>
              </a:lnTo>
              <a:lnTo>
                <a:pt x="3999509" y="173532"/>
              </a:lnTo>
              <a:lnTo>
                <a:pt x="3999509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FAD9B-E9EC-D04F-B15A-00ED5B7199F8}">
      <dsp:nvSpPr>
        <dsp:cNvPr id="0" name=""/>
        <dsp:cNvSpPr/>
      </dsp:nvSpPr>
      <dsp:spPr>
        <a:xfrm>
          <a:off x="6596478" y="2002136"/>
          <a:ext cx="247903" cy="1933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647"/>
              </a:lnTo>
              <a:lnTo>
                <a:pt x="247903" y="1933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94AECF-FD21-F94D-841A-A9A70310C961}">
      <dsp:nvSpPr>
        <dsp:cNvPr id="0" name=""/>
        <dsp:cNvSpPr/>
      </dsp:nvSpPr>
      <dsp:spPr>
        <a:xfrm>
          <a:off x="6596478" y="2002136"/>
          <a:ext cx="247903" cy="760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237"/>
              </a:lnTo>
              <a:lnTo>
                <a:pt x="247903" y="7602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5BC62-885D-8043-901A-2CA8285C9F63}">
      <dsp:nvSpPr>
        <dsp:cNvPr id="0" name=""/>
        <dsp:cNvSpPr/>
      </dsp:nvSpPr>
      <dsp:spPr>
        <a:xfrm>
          <a:off x="5257800" y="828726"/>
          <a:ext cx="1999754" cy="347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532"/>
              </a:lnTo>
              <a:lnTo>
                <a:pt x="1999754" y="173532"/>
              </a:lnTo>
              <a:lnTo>
                <a:pt x="1999754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730C4-9800-2F43-B085-BA22822DA3DF}">
      <dsp:nvSpPr>
        <dsp:cNvPr id="0" name=""/>
        <dsp:cNvSpPr/>
      </dsp:nvSpPr>
      <dsp:spPr>
        <a:xfrm>
          <a:off x="5212079" y="828726"/>
          <a:ext cx="91440" cy="347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BF807-615C-3742-BC5A-090DCE16BABC}">
      <dsp:nvSpPr>
        <dsp:cNvPr id="0" name=""/>
        <dsp:cNvSpPr/>
      </dsp:nvSpPr>
      <dsp:spPr>
        <a:xfrm>
          <a:off x="2596969" y="2002136"/>
          <a:ext cx="247903" cy="1933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647"/>
              </a:lnTo>
              <a:lnTo>
                <a:pt x="247903" y="1933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DB553-BD39-A444-A0D5-0C3949B43742}">
      <dsp:nvSpPr>
        <dsp:cNvPr id="0" name=""/>
        <dsp:cNvSpPr/>
      </dsp:nvSpPr>
      <dsp:spPr>
        <a:xfrm>
          <a:off x="2596969" y="2002136"/>
          <a:ext cx="247903" cy="760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237"/>
              </a:lnTo>
              <a:lnTo>
                <a:pt x="247903" y="7602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C9ED7-6FF6-DB4F-9139-5D86D3DD6027}">
      <dsp:nvSpPr>
        <dsp:cNvPr id="0" name=""/>
        <dsp:cNvSpPr/>
      </dsp:nvSpPr>
      <dsp:spPr>
        <a:xfrm>
          <a:off x="3258045" y="828726"/>
          <a:ext cx="1999754" cy="347064"/>
        </a:xfrm>
        <a:custGeom>
          <a:avLst/>
          <a:gdLst/>
          <a:ahLst/>
          <a:cxnLst/>
          <a:rect l="0" t="0" r="0" b="0"/>
          <a:pathLst>
            <a:path>
              <a:moveTo>
                <a:pt x="1999754" y="0"/>
              </a:moveTo>
              <a:lnTo>
                <a:pt x="1999754" y="173532"/>
              </a:lnTo>
              <a:lnTo>
                <a:pt x="0" y="173532"/>
              </a:lnTo>
              <a:lnTo>
                <a:pt x="0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D56B8-8D34-734A-BF65-05D7D32553E5}">
      <dsp:nvSpPr>
        <dsp:cNvPr id="0" name=""/>
        <dsp:cNvSpPr/>
      </dsp:nvSpPr>
      <dsp:spPr>
        <a:xfrm>
          <a:off x="1258290" y="828726"/>
          <a:ext cx="3999509" cy="347064"/>
        </a:xfrm>
        <a:custGeom>
          <a:avLst/>
          <a:gdLst/>
          <a:ahLst/>
          <a:cxnLst/>
          <a:rect l="0" t="0" r="0" b="0"/>
          <a:pathLst>
            <a:path>
              <a:moveTo>
                <a:pt x="3999509" y="0"/>
              </a:moveTo>
              <a:lnTo>
                <a:pt x="3999509" y="173532"/>
              </a:lnTo>
              <a:lnTo>
                <a:pt x="0" y="173532"/>
              </a:lnTo>
              <a:lnTo>
                <a:pt x="0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2AF1C-FC16-CF47-BED5-0908E8438DD3}">
      <dsp:nvSpPr>
        <dsp:cNvPr id="0" name=""/>
        <dsp:cNvSpPr/>
      </dsp:nvSpPr>
      <dsp:spPr>
        <a:xfrm>
          <a:off x="4431455" y="238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Main </a:t>
          </a:r>
          <a:r>
            <a:rPr lang="en-US" sz="1500" kern="1200" dirty="0" err="1"/>
            <a:t>Nextflow</a:t>
          </a:r>
          <a:r>
            <a:rPr lang="en-US" sz="1500" kern="1200" dirty="0"/>
            <a:t> Directory</a:t>
          </a:r>
        </a:p>
      </dsp:txBody>
      <dsp:txXfrm>
        <a:off x="4431455" y="2381"/>
        <a:ext cx="1652689" cy="826344"/>
      </dsp:txXfrm>
    </dsp:sp>
    <dsp:sp modelId="{9F7D3C98-FD14-6445-921A-6CE82D6D3BD0}">
      <dsp:nvSpPr>
        <dsp:cNvPr id="0" name=""/>
        <dsp:cNvSpPr/>
      </dsp:nvSpPr>
      <dsp:spPr>
        <a:xfrm>
          <a:off x="431945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nextflow_process.nf</a:t>
          </a:r>
          <a:endParaRPr lang="en-US" sz="1500" kern="1200" dirty="0"/>
        </a:p>
      </dsp:txBody>
      <dsp:txXfrm>
        <a:off x="431945" y="1175791"/>
        <a:ext cx="1652689" cy="826344"/>
      </dsp:txXfrm>
    </dsp:sp>
    <dsp:sp modelId="{16B3F80A-4EA4-D644-BB7E-8B43936A2796}">
      <dsp:nvSpPr>
        <dsp:cNvPr id="0" name=""/>
        <dsp:cNvSpPr/>
      </dsp:nvSpPr>
      <dsp:spPr>
        <a:xfrm>
          <a:off x="2431700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containers</a:t>
          </a:r>
        </a:p>
      </dsp:txBody>
      <dsp:txXfrm>
        <a:off x="2431700" y="1175791"/>
        <a:ext cx="1652689" cy="826344"/>
      </dsp:txXfrm>
    </dsp:sp>
    <dsp:sp modelId="{EE8CE857-C7AF-2C44-9C72-01E0B969A45C}">
      <dsp:nvSpPr>
        <dsp:cNvPr id="0" name=""/>
        <dsp:cNvSpPr/>
      </dsp:nvSpPr>
      <dsp:spPr>
        <a:xfrm>
          <a:off x="2844872" y="234920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mycontainer.sif</a:t>
          </a:r>
          <a:endParaRPr lang="en-US" sz="1500" kern="1200" dirty="0"/>
        </a:p>
      </dsp:txBody>
      <dsp:txXfrm>
        <a:off x="2844872" y="2349201"/>
        <a:ext cx="1652689" cy="826344"/>
      </dsp:txXfrm>
    </dsp:sp>
    <dsp:sp modelId="{726CF0A3-1F9A-2F45-BFE8-529F23F72CB1}">
      <dsp:nvSpPr>
        <dsp:cNvPr id="0" name=""/>
        <dsp:cNvSpPr/>
      </dsp:nvSpPr>
      <dsp:spPr>
        <a:xfrm>
          <a:off x="2844872" y="352261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anothercontainer.sif</a:t>
          </a:r>
          <a:endParaRPr lang="en-US" sz="1500" kern="1200" dirty="0"/>
        </a:p>
      </dsp:txBody>
      <dsp:txXfrm>
        <a:off x="2844872" y="3522611"/>
        <a:ext cx="1652689" cy="826344"/>
      </dsp:txXfrm>
    </dsp:sp>
    <dsp:sp modelId="{C9E2643E-76D9-2245-8A81-876D976B0982}">
      <dsp:nvSpPr>
        <dsp:cNvPr id="0" name=""/>
        <dsp:cNvSpPr/>
      </dsp:nvSpPr>
      <dsp:spPr>
        <a:xfrm>
          <a:off x="4431455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nextflow.config</a:t>
          </a:r>
          <a:endParaRPr lang="en-US" sz="1500" kern="1200" dirty="0"/>
        </a:p>
      </dsp:txBody>
      <dsp:txXfrm>
        <a:off x="4431455" y="1175791"/>
        <a:ext cx="1652689" cy="826344"/>
      </dsp:txXfrm>
    </dsp:sp>
    <dsp:sp modelId="{AE2EEDB9-1E0D-894C-91C1-4E340FD9CB34}">
      <dsp:nvSpPr>
        <dsp:cNvPr id="0" name=""/>
        <dsp:cNvSpPr/>
      </dsp:nvSpPr>
      <dsp:spPr>
        <a:xfrm>
          <a:off x="6431209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bin</a:t>
          </a:r>
        </a:p>
      </dsp:txBody>
      <dsp:txXfrm>
        <a:off x="6431209" y="1175791"/>
        <a:ext cx="1652689" cy="826344"/>
      </dsp:txXfrm>
    </dsp:sp>
    <dsp:sp modelId="{407BB72B-DA99-4A40-94B3-B440F86F6BBC}">
      <dsp:nvSpPr>
        <dsp:cNvPr id="0" name=""/>
        <dsp:cNvSpPr/>
      </dsp:nvSpPr>
      <dsp:spPr>
        <a:xfrm>
          <a:off x="6844382" y="234920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MyPythonScript.py</a:t>
          </a:r>
          <a:endParaRPr lang="en-US" sz="1500" kern="1200" dirty="0"/>
        </a:p>
      </dsp:txBody>
      <dsp:txXfrm>
        <a:off x="6844382" y="2349201"/>
        <a:ext cx="1652689" cy="826344"/>
      </dsp:txXfrm>
    </dsp:sp>
    <dsp:sp modelId="{4145844A-554F-7C4D-996E-5B4A86478B0C}">
      <dsp:nvSpPr>
        <dsp:cNvPr id="0" name=""/>
        <dsp:cNvSpPr/>
      </dsp:nvSpPr>
      <dsp:spPr>
        <a:xfrm>
          <a:off x="6844382" y="352261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MyRScript.r</a:t>
          </a:r>
          <a:endParaRPr lang="en-US" sz="1500" kern="1200" dirty="0"/>
        </a:p>
      </dsp:txBody>
      <dsp:txXfrm>
        <a:off x="6844382" y="3522611"/>
        <a:ext cx="1652689" cy="826344"/>
      </dsp:txXfrm>
    </dsp:sp>
    <dsp:sp modelId="{83F57D61-1D6E-D14E-95D6-3892743DBA3C}">
      <dsp:nvSpPr>
        <dsp:cNvPr id="0" name=""/>
        <dsp:cNvSpPr/>
      </dsp:nvSpPr>
      <dsp:spPr>
        <a:xfrm>
          <a:off x="8430964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work</a:t>
          </a:r>
        </a:p>
      </dsp:txBody>
      <dsp:txXfrm>
        <a:off x="8430964" y="1175791"/>
        <a:ext cx="1652689" cy="8263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370D7-5B25-AF43-B56A-A0C86A759E1E}">
      <dsp:nvSpPr>
        <dsp:cNvPr id="0" name=""/>
        <dsp:cNvSpPr/>
      </dsp:nvSpPr>
      <dsp:spPr>
        <a:xfrm>
          <a:off x="5257800" y="828726"/>
          <a:ext cx="3999509" cy="347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532"/>
              </a:lnTo>
              <a:lnTo>
                <a:pt x="3999509" y="173532"/>
              </a:lnTo>
              <a:lnTo>
                <a:pt x="3999509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FAD9B-E9EC-D04F-B15A-00ED5B7199F8}">
      <dsp:nvSpPr>
        <dsp:cNvPr id="0" name=""/>
        <dsp:cNvSpPr/>
      </dsp:nvSpPr>
      <dsp:spPr>
        <a:xfrm>
          <a:off x="6596478" y="2002136"/>
          <a:ext cx="247903" cy="1933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647"/>
              </a:lnTo>
              <a:lnTo>
                <a:pt x="247903" y="1933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94AECF-FD21-F94D-841A-A9A70310C961}">
      <dsp:nvSpPr>
        <dsp:cNvPr id="0" name=""/>
        <dsp:cNvSpPr/>
      </dsp:nvSpPr>
      <dsp:spPr>
        <a:xfrm>
          <a:off x="6596478" y="2002136"/>
          <a:ext cx="247903" cy="760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237"/>
              </a:lnTo>
              <a:lnTo>
                <a:pt x="247903" y="7602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5BC62-885D-8043-901A-2CA8285C9F63}">
      <dsp:nvSpPr>
        <dsp:cNvPr id="0" name=""/>
        <dsp:cNvSpPr/>
      </dsp:nvSpPr>
      <dsp:spPr>
        <a:xfrm>
          <a:off x="5257800" y="828726"/>
          <a:ext cx="1999754" cy="347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532"/>
              </a:lnTo>
              <a:lnTo>
                <a:pt x="1999754" y="173532"/>
              </a:lnTo>
              <a:lnTo>
                <a:pt x="1999754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730C4-9800-2F43-B085-BA22822DA3DF}">
      <dsp:nvSpPr>
        <dsp:cNvPr id="0" name=""/>
        <dsp:cNvSpPr/>
      </dsp:nvSpPr>
      <dsp:spPr>
        <a:xfrm>
          <a:off x="5212079" y="828726"/>
          <a:ext cx="91440" cy="347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BF807-615C-3742-BC5A-090DCE16BABC}">
      <dsp:nvSpPr>
        <dsp:cNvPr id="0" name=""/>
        <dsp:cNvSpPr/>
      </dsp:nvSpPr>
      <dsp:spPr>
        <a:xfrm>
          <a:off x="2596969" y="2002136"/>
          <a:ext cx="247903" cy="1933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647"/>
              </a:lnTo>
              <a:lnTo>
                <a:pt x="247903" y="1933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DB553-BD39-A444-A0D5-0C3949B43742}">
      <dsp:nvSpPr>
        <dsp:cNvPr id="0" name=""/>
        <dsp:cNvSpPr/>
      </dsp:nvSpPr>
      <dsp:spPr>
        <a:xfrm>
          <a:off x="2596969" y="2002136"/>
          <a:ext cx="247903" cy="760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237"/>
              </a:lnTo>
              <a:lnTo>
                <a:pt x="247903" y="7602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C9ED7-6FF6-DB4F-9139-5D86D3DD6027}">
      <dsp:nvSpPr>
        <dsp:cNvPr id="0" name=""/>
        <dsp:cNvSpPr/>
      </dsp:nvSpPr>
      <dsp:spPr>
        <a:xfrm>
          <a:off x="3258045" y="828726"/>
          <a:ext cx="1999754" cy="347064"/>
        </a:xfrm>
        <a:custGeom>
          <a:avLst/>
          <a:gdLst/>
          <a:ahLst/>
          <a:cxnLst/>
          <a:rect l="0" t="0" r="0" b="0"/>
          <a:pathLst>
            <a:path>
              <a:moveTo>
                <a:pt x="1999754" y="0"/>
              </a:moveTo>
              <a:lnTo>
                <a:pt x="1999754" y="173532"/>
              </a:lnTo>
              <a:lnTo>
                <a:pt x="0" y="173532"/>
              </a:lnTo>
              <a:lnTo>
                <a:pt x="0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D56B8-8D34-734A-BF65-05D7D32553E5}">
      <dsp:nvSpPr>
        <dsp:cNvPr id="0" name=""/>
        <dsp:cNvSpPr/>
      </dsp:nvSpPr>
      <dsp:spPr>
        <a:xfrm>
          <a:off x="1258290" y="828726"/>
          <a:ext cx="3999509" cy="347064"/>
        </a:xfrm>
        <a:custGeom>
          <a:avLst/>
          <a:gdLst/>
          <a:ahLst/>
          <a:cxnLst/>
          <a:rect l="0" t="0" r="0" b="0"/>
          <a:pathLst>
            <a:path>
              <a:moveTo>
                <a:pt x="3999509" y="0"/>
              </a:moveTo>
              <a:lnTo>
                <a:pt x="3999509" y="173532"/>
              </a:lnTo>
              <a:lnTo>
                <a:pt x="0" y="173532"/>
              </a:lnTo>
              <a:lnTo>
                <a:pt x="0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2AF1C-FC16-CF47-BED5-0908E8438DD3}">
      <dsp:nvSpPr>
        <dsp:cNvPr id="0" name=""/>
        <dsp:cNvSpPr/>
      </dsp:nvSpPr>
      <dsp:spPr>
        <a:xfrm>
          <a:off x="4431455" y="238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Main </a:t>
          </a:r>
          <a:r>
            <a:rPr lang="en-US" sz="1500" kern="1200" dirty="0" err="1"/>
            <a:t>Nextflow</a:t>
          </a:r>
          <a:r>
            <a:rPr lang="en-US" sz="1500" kern="1200" dirty="0"/>
            <a:t> Directory</a:t>
          </a:r>
        </a:p>
      </dsp:txBody>
      <dsp:txXfrm>
        <a:off x="4431455" y="2381"/>
        <a:ext cx="1652689" cy="826344"/>
      </dsp:txXfrm>
    </dsp:sp>
    <dsp:sp modelId="{9F7D3C98-FD14-6445-921A-6CE82D6D3BD0}">
      <dsp:nvSpPr>
        <dsp:cNvPr id="0" name=""/>
        <dsp:cNvSpPr/>
      </dsp:nvSpPr>
      <dsp:spPr>
        <a:xfrm>
          <a:off x="431945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nextflow_process.nf</a:t>
          </a:r>
          <a:endParaRPr lang="en-US" sz="1500" kern="1200" dirty="0"/>
        </a:p>
      </dsp:txBody>
      <dsp:txXfrm>
        <a:off x="431945" y="1175791"/>
        <a:ext cx="1652689" cy="826344"/>
      </dsp:txXfrm>
    </dsp:sp>
    <dsp:sp modelId="{16B3F80A-4EA4-D644-BB7E-8B43936A2796}">
      <dsp:nvSpPr>
        <dsp:cNvPr id="0" name=""/>
        <dsp:cNvSpPr/>
      </dsp:nvSpPr>
      <dsp:spPr>
        <a:xfrm>
          <a:off x="2431700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containers</a:t>
          </a:r>
        </a:p>
      </dsp:txBody>
      <dsp:txXfrm>
        <a:off x="2431700" y="1175791"/>
        <a:ext cx="1652689" cy="826344"/>
      </dsp:txXfrm>
    </dsp:sp>
    <dsp:sp modelId="{EE8CE857-C7AF-2C44-9C72-01E0B969A45C}">
      <dsp:nvSpPr>
        <dsp:cNvPr id="0" name=""/>
        <dsp:cNvSpPr/>
      </dsp:nvSpPr>
      <dsp:spPr>
        <a:xfrm>
          <a:off x="2844872" y="234920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mycontainer.sif</a:t>
          </a:r>
          <a:endParaRPr lang="en-US" sz="1500" kern="1200" dirty="0"/>
        </a:p>
      </dsp:txBody>
      <dsp:txXfrm>
        <a:off x="2844872" y="2349201"/>
        <a:ext cx="1652689" cy="826344"/>
      </dsp:txXfrm>
    </dsp:sp>
    <dsp:sp modelId="{726CF0A3-1F9A-2F45-BFE8-529F23F72CB1}">
      <dsp:nvSpPr>
        <dsp:cNvPr id="0" name=""/>
        <dsp:cNvSpPr/>
      </dsp:nvSpPr>
      <dsp:spPr>
        <a:xfrm>
          <a:off x="2844872" y="352261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anothercontainer.sif</a:t>
          </a:r>
          <a:endParaRPr lang="en-US" sz="1500" kern="1200" dirty="0"/>
        </a:p>
      </dsp:txBody>
      <dsp:txXfrm>
        <a:off x="2844872" y="3522611"/>
        <a:ext cx="1652689" cy="826344"/>
      </dsp:txXfrm>
    </dsp:sp>
    <dsp:sp modelId="{C9E2643E-76D9-2245-8A81-876D976B0982}">
      <dsp:nvSpPr>
        <dsp:cNvPr id="0" name=""/>
        <dsp:cNvSpPr/>
      </dsp:nvSpPr>
      <dsp:spPr>
        <a:xfrm>
          <a:off x="4431455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nextflow.config</a:t>
          </a:r>
          <a:endParaRPr lang="en-US" sz="1500" kern="1200" dirty="0"/>
        </a:p>
      </dsp:txBody>
      <dsp:txXfrm>
        <a:off x="4431455" y="1175791"/>
        <a:ext cx="1652689" cy="826344"/>
      </dsp:txXfrm>
    </dsp:sp>
    <dsp:sp modelId="{AE2EEDB9-1E0D-894C-91C1-4E340FD9CB34}">
      <dsp:nvSpPr>
        <dsp:cNvPr id="0" name=""/>
        <dsp:cNvSpPr/>
      </dsp:nvSpPr>
      <dsp:spPr>
        <a:xfrm>
          <a:off x="6431209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bin</a:t>
          </a:r>
        </a:p>
      </dsp:txBody>
      <dsp:txXfrm>
        <a:off x="6431209" y="1175791"/>
        <a:ext cx="1652689" cy="826344"/>
      </dsp:txXfrm>
    </dsp:sp>
    <dsp:sp modelId="{407BB72B-DA99-4A40-94B3-B440F86F6BBC}">
      <dsp:nvSpPr>
        <dsp:cNvPr id="0" name=""/>
        <dsp:cNvSpPr/>
      </dsp:nvSpPr>
      <dsp:spPr>
        <a:xfrm>
          <a:off x="6844382" y="234920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MyPythonScript.py</a:t>
          </a:r>
          <a:endParaRPr lang="en-US" sz="1500" kern="1200" dirty="0"/>
        </a:p>
      </dsp:txBody>
      <dsp:txXfrm>
        <a:off x="6844382" y="2349201"/>
        <a:ext cx="1652689" cy="826344"/>
      </dsp:txXfrm>
    </dsp:sp>
    <dsp:sp modelId="{4145844A-554F-7C4D-996E-5B4A86478B0C}">
      <dsp:nvSpPr>
        <dsp:cNvPr id="0" name=""/>
        <dsp:cNvSpPr/>
      </dsp:nvSpPr>
      <dsp:spPr>
        <a:xfrm>
          <a:off x="6844382" y="352261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MyRScript.r</a:t>
          </a:r>
          <a:endParaRPr lang="en-US" sz="1500" kern="1200" dirty="0"/>
        </a:p>
      </dsp:txBody>
      <dsp:txXfrm>
        <a:off x="6844382" y="3522611"/>
        <a:ext cx="1652689" cy="826344"/>
      </dsp:txXfrm>
    </dsp:sp>
    <dsp:sp modelId="{C0CD5323-DD0F-424D-89E5-C753CF043313}">
      <dsp:nvSpPr>
        <dsp:cNvPr id="0" name=""/>
        <dsp:cNvSpPr/>
      </dsp:nvSpPr>
      <dsp:spPr>
        <a:xfrm>
          <a:off x="8430964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work</a:t>
          </a:r>
        </a:p>
      </dsp:txBody>
      <dsp:txXfrm>
        <a:off x="8430964" y="1175791"/>
        <a:ext cx="1652689" cy="826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EFC5A-2712-DA40-A957-0FC7DD73736D}">
      <dsp:nvSpPr>
        <dsp:cNvPr id="0" name=""/>
        <dsp:cNvSpPr/>
      </dsp:nvSpPr>
      <dsp:spPr>
        <a:xfrm>
          <a:off x="5257800" y="828726"/>
          <a:ext cx="3999509" cy="347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532"/>
              </a:lnTo>
              <a:lnTo>
                <a:pt x="3999509" y="173532"/>
              </a:lnTo>
              <a:lnTo>
                <a:pt x="3999509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FAD9B-E9EC-D04F-B15A-00ED5B7199F8}">
      <dsp:nvSpPr>
        <dsp:cNvPr id="0" name=""/>
        <dsp:cNvSpPr/>
      </dsp:nvSpPr>
      <dsp:spPr>
        <a:xfrm>
          <a:off x="6596478" y="2002136"/>
          <a:ext cx="247903" cy="1933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647"/>
              </a:lnTo>
              <a:lnTo>
                <a:pt x="247903" y="1933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94AECF-FD21-F94D-841A-A9A70310C961}">
      <dsp:nvSpPr>
        <dsp:cNvPr id="0" name=""/>
        <dsp:cNvSpPr/>
      </dsp:nvSpPr>
      <dsp:spPr>
        <a:xfrm>
          <a:off x="6596478" y="2002136"/>
          <a:ext cx="247903" cy="760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237"/>
              </a:lnTo>
              <a:lnTo>
                <a:pt x="247903" y="7602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5BC62-885D-8043-901A-2CA8285C9F63}">
      <dsp:nvSpPr>
        <dsp:cNvPr id="0" name=""/>
        <dsp:cNvSpPr/>
      </dsp:nvSpPr>
      <dsp:spPr>
        <a:xfrm>
          <a:off x="5257800" y="828726"/>
          <a:ext cx="1999754" cy="347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532"/>
              </a:lnTo>
              <a:lnTo>
                <a:pt x="1999754" y="173532"/>
              </a:lnTo>
              <a:lnTo>
                <a:pt x="1999754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730C4-9800-2F43-B085-BA22822DA3DF}">
      <dsp:nvSpPr>
        <dsp:cNvPr id="0" name=""/>
        <dsp:cNvSpPr/>
      </dsp:nvSpPr>
      <dsp:spPr>
        <a:xfrm>
          <a:off x="5212079" y="828726"/>
          <a:ext cx="91440" cy="347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BF807-615C-3742-BC5A-090DCE16BABC}">
      <dsp:nvSpPr>
        <dsp:cNvPr id="0" name=""/>
        <dsp:cNvSpPr/>
      </dsp:nvSpPr>
      <dsp:spPr>
        <a:xfrm>
          <a:off x="2596969" y="2002136"/>
          <a:ext cx="247903" cy="1933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647"/>
              </a:lnTo>
              <a:lnTo>
                <a:pt x="247903" y="1933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DB553-BD39-A444-A0D5-0C3949B43742}">
      <dsp:nvSpPr>
        <dsp:cNvPr id="0" name=""/>
        <dsp:cNvSpPr/>
      </dsp:nvSpPr>
      <dsp:spPr>
        <a:xfrm>
          <a:off x="2596969" y="2002136"/>
          <a:ext cx="247903" cy="760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237"/>
              </a:lnTo>
              <a:lnTo>
                <a:pt x="247903" y="7602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C9ED7-6FF6-DB4F-9139-5D86D3DD6027}">
      <dsp:nvSpPr>
        <dsp:cNvPr id="0" name=""/>
        <dsp:cNvSpPr/>
      </dsp:nvSpPr>
      <dsp:spPr>
        <a:xfrm>
          <a:off x="3258045" y="828726"/>
          <a:ext cx="1999754" cy="347064"/>
        </a:xfrm>
        <a:custGeom>
          <a:avLst/>
          <a:gdLst/>
          <a:ahLst/>
          <a:cxnLst/>
          <a:rect l="0" t="0" r="0" b="0"/>
          <a:pathLst>
            <a:path>
              <a:moveTo>
                <a:pt x="1999754" y="0"/>
              </a:moveTo>
              <a:lnTo>
                <a:pt x="1999754" y="173532"/>
              </a:lnTo>
              <a:lnTo>
                <a:pt x="0" y="173532"/>
              </a:lnTo>
              <a:lnTo>
                <a:pt x="0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D56B8-8D34-734A-BF65-05D7D32553E5}">
      <dsp:nvSpPr>
        <dsp:cNvPr id="0" name=""/>
        <dsp:cNvSpPr/>
      </dsp:nvSpPr>
      <dsp:spPr>
        <a:xfrm>
          <a:off x="1258290" y="828726"/>
          <a:ext cx="3999509" cy="347064"/>
        </a:xfrm>
        <a:custGeom>
          <a:avLst/>
          <a:gdLst/>
          <a:ahLst/>
          <a:cxnLst/>
          <a:rect l="0" t="0" r="0" b="0"/>
          <a:pathLst>
            <a:path>
              <a:moveTo>
                <a:pt x="3999509" y="0"/>
              </a:moveTo>
              <a:lnTo>
                <a:pt x="3999509" y="173532"/>
              </a:lnTo>
              <a:lnTo>
                <a:pt x="0" y="173532"/>
              </a:lnTo>
              <a:lnTo>
                <a:pt x="0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2AF1C-FC16-CF47-BED5-0908E8438DD3}">
      <dsp:nvSpPr>
        <dsp:cNvPr id="0" name=""/>
        <dsp:cNvSpPr/>
      </dsp:nvSpPr>
      <dsp:spPr>
        <a:xfrm>
          <a:off x="4431455" y="238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Main </a:t>
          </a:r>
          <a:r>
            <a:rPr lang="en-US" sz="1500" kern="1200" dirty="0" err="1"/>
            <a:t>Nextflow</a:t>
          </a:r>
          <a:r>
            <a:rPr lang="en-US" sz="1500" kern="1200" dirty="0"/>
            <a:t> Directory</a:t>
          </a:r>
        </a:p>
      </dsp:txBody>
      <dsp:txXfrm>
        <a:off x="4431455" y="2381"/>
        <a:ext cx="1652689" cy="826344"/>
      </dsp:txXfrm>
    </dsp:sp>
    <dsp:sp modelId="{9F7D3C98-FD14-6445-921A-6CE82D6D3BD0}">
      <dsp:nvSpPr>
        <dsp:cNvPr id="0" name=""/>
        <dsp:cNvSpPr/>
      </dsp:nvSpPr>
      <dsp:spPr>
        <a:xfrm>
          <a:off x="431945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nextflow_process.nf</a:t>
          </a:r>
          <a:endParaRPr lang="en-US" sz="1500" kern="1200" dirty="0"/>
        </a:p>
      </dsp:txBody>
      <dsp:txXfrm>
        <a:off x="431945" y="1175791"/>
        <a:ext cx="1652689" cy="826344"/>
      </dsp:txXfrm>
    </dsp:sp>
    <dsp:sp modelId="{16B3F80A-4EA4-D644-BB7E-8B43936A2796}">
      <dsp:nvSpPr>
        <dsp:cNvPr id="0" name=""/>
        <dsp:cNvSpPr/>
      </dsp:nvSpPr>
      <dsp:spPr>
        <a:xfrm>
          <a:off x="2431700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containers</a:t>
          </a:r>
        </a:p>
      </dsp:txBody>
      <dsp:txXfrm>
        <a:off x="2431700" y="1175791"/>
        <a:ext cx="1652689" cy="826344"/>
      </dsp:txXfrm>
    </dsp:sp>
    <dsp:sp modelId="{EE8CE857-C7AF-2C44-9C72-01E0B969A45C}">
      <dsp:nvSpPr>
        <dsp:cNvPr id="0" name=""/>
        <dsp:cNvSpPr/>
      </dsp:nvSpPr>
      <dsp:spPr>
        <a:xfrm>
          <a:off x="2844872" y="234920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mycontainer.sif</a:t>
          </a:r>
          <a:endParaRPr lang="en-US" sz="1500" kern="1200" dirty="0"/>
        </a:p>
      </dsp:txBody>
      <dsp:txXfrm>
        <a:off x="2844872" y="2349201"/>
        <a:ext cx="1652689" cy="826344"/>
      </dsp:txXfrm>
    </dsp:sp>
    <dsp:sp modelId="{726CF0A3-1F9A-2F45-BFE8-529F23F72CB1}">
      <dsp:nvSpPr>
        <dsp:cNvPr id="0" name=""/>
        <dsp:cNvSpPr/>
      </dsp:nvSpPr>
      <dsp:spPr>
        <a:xfrm>
          <a:off x="2844872" y="352261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anothercontainer.sif</a:t>
          </a:r>
          <a:endParaRPr lang="en-US" sz="1500" kern="1200" dirty="0"/>
        </a:p>
      </dsp:txBody>
      <dsp:txXfrm>
        <a:off x="2844872" y="3522611"/>
        <a:ext cx="1652689" cy="826344"/>
      </dsp:txXfrm>
    </dsp:sp>
    <dsp:sp modelId="{C9E2643E-76D9-2245-8A81-876D976B0982}">
      <dsp:nvSpPr>
        <dsp:cNvPr id="0" name=""/>
        <dsp:cNvSpPr/>
      </dsp:nvSpPr>
      <dsp:spPr>
        <a:xfrm>
          <a:off x="4431455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nextflow.config</a:t>
          </a:r>
          <a:endParaRPr lang="en-US" sz="1500" kern="1200" dirty="0"/>
        </a:p>
      </dsp:txBody>
      <dsp:txXfrm>
        <a:off x="4431455" y="1175791"/>
        <a:ext cx="1652689" cy="826344"/>
      </dsp:txXfrm>
    </dsp:sp>
    <dsp:sp modelId="{AE2EEDB9-1E0D-894C-91C1-4E340FD9CB34}">
      <dsp:nvSpPr>
        <dsp:cNvPr id="0" name=""/>
        <dsp:cNvSpPr/>
      </dsp:nvSpPr>
      <dsp:spPr>
        <a:xfrm>
          <a:off x="6431209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bin</a:t>
          </a:r>
        </a:p>
      </dsp:txBody>
      <dsp:txXfrm>
        <a:off x="6431209" y="1175791"/>
        <a:ext cx="1652689" cy="826344"/>
      </dsp:txXfrm>
    </dsp:sp>
    <dsp:sp modelId="{407BB72B-DA99-4A40-94B3-B440F86F6BBC}">
      <dsp:nvSpPr>
        <dsp:cNvPr id="0" name=""/>
        <dsp:cNvSpPr/>
      </dsp:nvSpPr>
      <dsp:spPr>
        <a:xfrm>
          <a:off x="6844382" y="234920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MyPythonScript.py</a:t>
          </a:r>
          <a:endParaRPr lang="en-US" sz="1500" kern="1200" dirty="0"/>
        </a:p>
      </dsp:txBody>
      <dsp:txXfrm>
        <a:off x="6844382" y="2349201"/>
        <a:ext cx="1652689" cy="826344"/>
      </dsp:txXfrm>
    </dsp:sp>
    <dsp:sp modelId="{4145844A-554F-7C4D-996E-5B4A86478B0C}">
      <dsp:nvSpPr>
        <dsp:cNvPr id="0" name=""/>
        <dsp:cNvSpPr/>
      </dsp:nvSpPr>
      <dsp:spPr>
        <a:xfrm>
          <a:off x="6844382" y="352261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MyRScript.r</a:t>
          </a:r>
          <a:endParaRPr lang="en-US" sz="1500" kern="1200" dirty="0"/>
        </a:p>
      </dsp:txBody>
      <dsp:txXfrm>
        <a:off x="6844382" y="3522611"/>
        <a:ext cx="1652689" cy="826344"/>
      </dsp:txXfrm>
    </dsp:sp>
    <dsp:sp modelId="{ABC13509-4E46-0E48-A044-1A8CA78DAF4B}">
      <dsp:nvSpPr>
        <dsp:cNvPr id="0" name=""/>
        <dsp:cNvSpPr/>
      </dsp:nvSpPr>
      <dsp:spPr>
        <a:xfrm>
          <a:off x="8430964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work</a:t>
          </a:r>
        </a:p>
      </dsp:txBody>
      <dsp:txXfrm>
        <a:off x="8430964" y="1175791"/>
        <a:ext cx="1652689" cy="8263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F2C0A-61BF-0242-8C65-2D4C8C9528A2}">
      <dsp:nvSpPr>
        <dsp:cNvPr id="0" name=""/>
        <dsp:cNvSpPr/>
      </dsp:nvSpPr>
      <dsp:spPr>
        <a:xfrm>
          <a:off x="5257800" y="828726"/>
          <a:ext cx="3999509" cy="347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532"/>
              </a:lnTo>
              <a:lnTo>
                <a:pt x="3999509" y="173532"/>
              </a:lnTo>
              <a:lnTo>
                <a:pt x="3999509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FAD9B-E9EC-D04F-B15A-00ED5B7199F8}">
      <dsp:nvSpPr>
        <dsp:cNvPr id="0" name=""/>
        <dsp:cNvSpPr/>
      </dsp:nvSpPr>
      <dsp:spPr>
        <a:xfrm>
          <a:off x="6596478" y="2002136"/>
          <a:ext cx="247903" cy="1933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647"/>
              </a:lnTo>
              <a:lnTo>
                <a:pt x="247903" y="1933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94AECF-FD21-F94D-841A-A9A70310C961}">
      <dsp:nvSpPr>
        <dsp:cNvPr id="0" name=""/>
        <dsp:cNvSpPr/>
      </dsp:nvSpPr>
      <dsp:spPr>
        <a:xfrm>
          <a:off x="6596478" y="2002136"/>
          <a:ext cx="247903" cy="760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237"/>
              </a:lnTo>
              <a:lnTo>
                <a:pt x="247903" y="7602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5BC62-885D-8043-901A-2CA8285C9F63}">
      <dsp:nvSpPr>
        <dsp:cNvPr id="0" name=""/>
        <dsp:cNvSpPr/>
      </dsp:nvSpPr>
      <dsp:spPr>
        <a:xfrm>
          <a:off x="5257800" y="828726"/>
          <a:ext cx="1999754" cy="347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532"/>
              </a:lnTo>
              <a:lnTo>
                <a:pt x="1999754" y="173532"/>
              </a:lnTo>
              <a:lnTo>
                <a:pt x="1999754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730C4-9800-2F43-B085-BA22822DA3DF}">
      <dsp:nvSpPr>
        <dsp:cNvPr id="0" name=""/>
        <dsp:cNvSpPr/>
      </dsp:nvSpPr>
      <dsp:spPr>
        <a:xfrm>
          <a:off x="5212079" y="828726"/>
          <a:ext cx="91440" cy="347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BF807-615C-3742-BC5A-090DCE16BABC}">
      <dsp:nvSpPr>
        <dsp:cNvPr id="0" name=""/>
        <dsp:cNvSpPr/>
      </dsp:nvSpPr>
      <dsp:spPr>
        <a:xfrm>
          <a:off x="2596969" y="2002136"/>
          <a:ext cx="247903" cy="1933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647"/>
              </a:lnTo>
              <a:lnTo>
                <a:pt x="247903" y="1933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DB553-BD39-A444-A0D5-0C3949B43742}">
      <dsp:nvSpPr>
        <dsp:cNvPr id="0" name=""/>
        <dsp:cNvSpPr/>
      </dsp:nvSpPr>
      <dsp:spPr>
        <a:xfrm>
          <a:off x="2596969" y="2002136"/>
          <a:ext cx="247903" cy="760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237"/>
              </a:lnTo>
              <a:lnTo>
                <a:pt x="247903" y="7602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C9ED7-6FF6-DB4F-9139-5D86D3DD6027}">
      <dsp:nvSpPr>
        <dsp:cNvPr id="0" name=""/>
        <dsp:cNvSpPr/>
      </dsp:nvSpPr>
      <dsp:spPr>
        <a:xfrm>
          <a:off x="3258045" y="828726"/>
          <a:ext cx="1999754" cy="347064"/>
        </a:xfrm>
        <a:custGeom>
          <a:avLst/>
          <a:gdLst/>
          <a:ahLst/>
          <a:cxnLst/>
          <a:rect l="0" t="0" r="0" b="0"/>
          <a:pathLst>
            <a:path>
              <a:moveTo>
                <a:pt x="1999754" y="0"/>
              </a:moveTo>
              <a:lnTo>
                <a:pt x="1999754" y="173532"/>
              </a:lnTo>
              <a:lnTo>
                <a:pt x="0" y="173532"/>
              </a:lnTo>
              <a:lnTo>
                <a:pt x="0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D56B8-8D34-734A-BF65-05D7D32553E5}">
      <dsp:nvSpPr>
        <dsp:cNvPr id="0" name=""/>
        <dsp:cNvSpPr/>
      </dsp:nvSpPr>
      <dsp:spPr>
        <a:xfrm>
          <a:off x="1258290" y="828726"/>
          <a:ext cx="3999509" cy="347064"/>
        </a:xfrm>
        <a:custGeom>
          <a:avLst/>
          <a:gdLst/>
          <a:ahLst/>
          <a:cxnLst/>
          <a:rect l="0" t="0" r="0" b="0"/>
          <a:pathLst>
            <a:path>
              <a:moveTo>
                <a:pt x="3999509" y="0"/>
              </a:moveTo>
              <a:lnTo>
                <a:pt x="3999509" y="173532"/>
              </a:lnTo>
              <a:lnTo>
                <a:pt x="0" y="173532"/>
              </a:lnTo>
              <a:lnTo>
                <a:pt x="0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2AF1C-FC16-CF47-BED5-0908E8438DD3}">
      <dsp:nvSpPr>
        <dsp:cNvPr id="0" name=""/>
        <dsp:cNvSpPr/>
      </dsp:nvSpPr>
      <dsp:spPr>
        <a:xfrm>
          <a:off x="4431455" y="238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Main </a:t>
          </a:r>
          <a:r>
            <a:rPr lang="en-US" sz="1500" kern="1200" dirty="0" err="1"/>
            <a:t>Nextflow</a:t>
          </a:r>
          <a:r>
            <a:rPr lang="en-US" sz="1500" kern="1200" dirty="0"/>
            <a:t> Directory</a:t>
          </a:r>
        </a:p>
      </dsp:txBody>
      <dsp:txXfrm>
        <a:off x="4431455" y="2381"/>
        <a:ext cx="1652689" cy="826344"/>
      </dsp:txXfrm>
    </dsp:sp>
    <dsp:sp modelId="{9F7D3C98-FD14-6445-921A-6CE82D6D3BD0}">
      <dsp:nvSpPr>
        <dsp:cNvPr id="0" name=""/>
        <dsp:cNvSpPr/>
      </dsp:nvSpPr>
      <dsp:spPr>
        <a:xfrm>
          <a:off x="431945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nextflow_process.nf</a:t>
          </a:r>
          <a:endParaRPr lang="en-US" sz="1500" kern="1200" dirty="0"/>
        </a:p>
      </dsp:txBody>
      <dsp:txXfrm>
        <a:off x="431945" y="1175791"/>
        <a:ext cx="1652689" cy="826344"/>
      </dsp:txXfrm>
    </dsp:sp>
    <dsp:sp modelId="{16B3F80A-4EA4-D644-BB7E-8B43936A2796}">
      <dsp:nvSpPr>
        <dsp:cNvPr id="0" name=""/>
        <dsp:cNvSpPr/>
      </dsp:nvSpPr>
      <dsp:spPr>
        <a:xfrm>
          <a:off x="2431700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containers</a:t>
          </a:r>
        </a:p>
      </dsp:txBody>
      <dsp:txXfrm>
        <a:off x="2431700" y="1175791"/>
        <a:ext cx="1652689" cy="826344"/>
      </dsp:txXfrm>
    </dsp:sp>
    <dsp:sp modelId="{EE8CE857-C7AF-2C44-9C72-01E0B969A45C}">
      <dsp:nvSpPr>
        <dsp:cNvPr id="0" name=""/>
        <dsp:cNvSpPr/>
      </dsp:nvSpPr>
      <dsp:spPr>
        <a:xfrm>
          <a:off x="2844872" y="234920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mycontainer.sif</a:t>
          </a:r>
          <a:endParaRPr lang="en-US" sz="1500" kern="1200" dirty="0"/>
        </a:p>
      </dsp:txBody>
      <dsp:txXfrm>
        <a:off x="2844872" y="2349201"/>
        <a:ext cx="1652689" cy="826344"/>
      </dsp:txXfrm>
    </dsp:sp>
    <dsp:sp modelId="{726CF0A3-1F9A-2F45-BFE8-529F23F72CB1}">
      <dsp:nvSpPr>
        <dsp:cNvPr id="0" name=""/>
        <dsp:cNvSpPr/>
      </dsp:nvSpPr>
      <dsp:spPr>
        <a:xfrm>
          <a:off x="2844872" y="352261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anothercontainer.sif</a:t>
          </a:r>
          <a:endParaRPr lang="en-US" sz="1500" kern="1200" dirty="0"/>
        </a:p>
      </dsp:txBody>
      <dsp:txXfrm>
        <a:off x="2844872" y="3522611"/>
        <a:ext cx="1652689" cy="826344"/>
      </dsp:txXfrm>
    </dsp:sp>
    <dsp:sp modelId="{C9E2643E-76D9-2245-8A81-876D976B0982}">
      <dsp:nvSpPr>
        <dsp:cNvPr id="0" name=""/>
        <dsp:cNvSpPr/>
      </dsp:nvSpPr>
      <dsp:spPr>
        <a:xfrm>
          <a:off x="4431455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nextflow.config</a:t>
          </a:r>
          <a:endParaRPr lang="en-US" sz="1500" kern="1200" dirty="0"/>
        </a:p>
      </dsp:txBody>
      <dsp:txXfrm>
        <a:off x="4431455" y="1175791"/>
        <a:ext cx="1652689" cy="826344"/>
      </dsp:txXfrm>
    </dsp:sp>
    <dsp:sp modelId="{AE2EEDB9-1E0D-894C-91C1-4E340FD9CB34}">
      <dsp:nvSpPr>
        <dsp:cNvPr id="0" name=""/>
        <dsp:cNvSpPr/>
      </dsp:nvSpPr>
      <dsp:spPr>
        <a:xfrm>
          <a:off x="6431209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bin</a:t>
          </a:r>
        </a:p>
      </dsp:txBody>
      <dsp:txXfrm>
        <a:off x="6431209" y="1175791"/>
        <a:ext cx="1652689" cy="826344"/>
      </dsp:txXfrm>
    </dsp:sp>
    <dsp:sp modelId="{407BB72B-DA99-4A40-94B3-B440F86F6BBC}">
      <dsp:nvSpPr>
        <dsp:cNvPr id="0" name=""/>
        <dsp:cNvSpPr/>
      </dsp:nvSpPr>
      <dsp:spPr>
        <a:xfrm>
          <a:off x="6844382" y="234920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MyPythonScript.py</a:t>
          </a:r>
          <a:endParaRPr lang="en-US" sz="1500" kern="1200" dirty="0"/>
        </a:p>
      </dsp:txBody>
      <dsp:txXfrm>
        <a:off x="6844382" y="2349201"/>
        <a:ext cx="1652689" cy="826344"/>
      </dsp:txXfrm>
    </dsp:sp>
    <dsp:sp modelId="{4145844A-554F-7C4D-996E-5B4A86478B0C}">
      <dsp:nvSpPr>
        <dsp:cNvPr id="0" name=""/>
        <dsp:cNvSpPr/>
      </dsp:nvSpPr>
      <dsp:spPr>
        <a:xfrm>
          <a:off x="6844382" y="352261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MyRScript.r</a:t>
          </a:r>
          <a:endParaRPr lang="en-US" sz="1500" kern="1200" dirty="0"/>
        </a:p>
      </dsp:txBody>
      <dsp:txXfrm>
        <a:off x="6844382" y="3522611"/>
        <a:ext cx="1652689" cy="826344"/>
      </dsp:txXfrm>
    </dsp:sp>
    <dsp:sp modelId="{86C5BE52-F7B0-5149-A6A0-1E1AD925A88E}">
      <dsp:nvSpPr>
        <dsp:cNvPr id="0" name=""/>
        <dsp:cNvSpPr/>
      </dsp:nvSpPr>
      <dsp:spPr>
        <a:xfrm>
          <a:off x="8430964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work</a:t>
          </a:r>
        </a:p>
      </dsp:txBody>
      <dsp:txXfrm>
        <a:off x="8430964" y="1175791"/>
        <a:ext cx="1652689" cy="8263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A4210-467E-F74F-A3FB-EE7677EC1EA4}">
      <dsp:nvSpPr>
        <dsp:cNvPr id="0" name=""/>
        <dsp:cNvSpPr/>
      </dsp:nvSpPr>
      <dsp:spPr>
        <a:xfrm>
          <a:off x="5257800" y="828726"/>
          <a:ext cx="3999509" cy="347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532"/>
              </a:lnTo>
              <a:lnTo>
                <a:pt x="3999509" y="173532"/>
              </a:lnTo>
              <a:lnTo>
                <a:pt x="3999509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FAD9B-E9EC-D04F-B15A-00ED5B7199F8}">
      <dsp:nvSpPr>
        <dsp:cNvPr id="0" name=""/>
        <dsp:cNvSpPr/>
      </dsp:nvSpPr>
      <dsp:spPr>
        <a:xfrm>
          <a:off x="6596478" y="2002136"/>
          <a:ext cx="247903" cy="1933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647"/>
              </a:lnTo>
              <a:lnTo>
                <a:pt x="247903" y="1933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94AECF-FD21-F94D-841A-A9A70310C961}">
      <dsp:nvSpPr>
        <dsp:cNvPr id="0" name=""/>
        <dsp:cNvSpPr/>
      </dsp:nvSpPr>
      <dsp:spPr>
        <a:xfrm>
          <a:off x="6596478" y="2002136"/>
          <a:ext cx="247903" cy="760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237"/>
              </a:lnTo>
              <a:lnTo>
                <a:pt x="247903" y="7602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5BC62-885D-8043-901A-2CA8285C9F63}">
      <dsp:nvSpPr>
        <dsp:cNvPr id="0" name=""/>
        <dsp:cNvSpPr/>
      </dsp:nvSpPr>
      <dsp:spPr>
        <a:xfrm>
          <a:off x="5257800" y="828726"/>
          <a:ext cx="1999754" cy="347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532"/>
              </a:lnTo>
              <a:lnTo>
                <a:pt x="1999754" y="173532"/>
              </a:lnTo>
              <a:lnTo>
                <a:pt x="1999754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730C4-9800-2F43-B085-BA22822DA3DF}">
      <dsp:nvSpPr>
        <dsp:cNvPr id="0" name=""/>
        <dsp:cNvSpPr/>
      </dsp:nvSpPr>
      <dsp:spPr>
        <a:xfrm>
          <a:off x="5212079" y="828726"/>
          <a:ext cx="91440" cy="347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BF807-615C-3742-BC5A-090DCE16BABC}">
      <dsp:nvSpPr>
        <dsp:cNvPr id="0" name=""/>
        <dsp:cNvSpPr/>
      </dsp:nvSpPr>
      <dsp:spPr>
        <a:xfrm>
          <a:off x="2596969" y="2002136"/>
          <a:ext cx="247903" cy="1933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647"/>
              </a:lnTo>
              <a:lnTo>
                <a:pt x="247903" y="1933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DB553-BD39-A444-A0D5-0C3949B43742}">
      <dsp:nvSpPr>
        <dsp:cNvPr id="0" name=""/>
        <dsp:cNvSpPr/>
      </dsp:nvSpPr>
      <dsp:spPr>
        <a:xfrm>
          <a:off x="2596969" y="2002136"/>
          <a:ext cx="247903" cy="760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237"/>
              </a:lnTo>
              <a:lnTo>
                <a:pt x="247903" y="7602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C9ED7-6FF6-DB4F-9139-5D86D3DD6027}">
      <dsp:nvSpPr>
        <dsp:cNvPr id="0" name=""/>
        <dsp:cNvSpPr/>
      </dsp:nvSpPr>
      <dsp:spPr>
        <a:xfrm>
          <a:off x="3258045" y="828726"/>
          <a:ext cx="1999754" cy="347064"/>
        </a:xfrm>
        <a:custGeom>
          <a:avLst/>
          <a:gdLst/>
          <a:ahLst/>
          <a:cxnLst/>
          <a:rect l="0" t="0" r="0" b="0"/>
          <a:pathLst>
            <a:path>
              <a:moveTo>
                <a:pt x="1999754" y="0"/>
              </a:moveTo>
              <a:lnTo>
                <a:pt x="1999754" y="173532"/>
              </a:lnTo>
              <a:lnTo>
                <a:pt x="0" y="173532"/>
              </a:lnTo>
              <a:lnTo>
                <a:pt x="0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D56B8-8D34-734A-BF65-05D7D32553E5}">
      <dsp:nvSpPr>
        <dsp:cNvPr id="0" name=""/>
        <dsp:cNvSpPr/>
      </dsp:nvSpPr>
      <dsp:spPr>
        <a:xfrm>
          <a:off x="1258290" y="828726"/>
          <a:ext cx="3999509" cy="347064"/>
        </a:xfrm>
        <a:custGeom>
          <a:avLst/>
          <a:gdLst/>
          <a:ahLst/>
          <a:cxnLst/>
          <a:rect l="0" t="0" r="0" b="0"/>
          <a:pathLst>
            <a:path>
              <a:moveTo>
                <a:pt x="3999509" y="0"/>
              </a:moveTo>
              <a:lnTo>
                <a:pt x="3999509" y="173532"/>
              </a:lnTo>
              <a:lnTo>
                <a:pt x="0" y="173532"/>
              </a:lnTo>
              <a:lnTo>
                <a:pt x="0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2AF1C-FC16-CF47-BED5-0908E8438DD3}">
      <dsp:nvSpPr>
        <dsp:cNvPr id="0" name=""/>
        <dsp:cNvSpPr/>
      </dsp:nvSpPr>
      <dsp:spPr>
        <a:xfrm>
          <a:off x="4431455" y="238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Main </a:t>
          </a:r>
          <a:r>
            <a:rPr lang="en-US" sz="1500" kern="1200" dirty="0" err="1"/>
            <a:t>Nextflow</a:t>
          </a:r>
          <a:r>
            <a:rPr lang="en-US" sz="1500" kern="1200" dirty="0"/>
            <a:t> Directory</a:t>
          </a:r>
        </a:p>
      </dsp:txBody>
      <dsp:txXfrm>
        <a:off x="4431455" y="2381"/>
        <a:ext cx="1652689" cy="826344"/>
      </dsp:txXfrm>
    </dsp:sp>
    <dsp:sp modelId="{9F7D3C98-FD14-6445-921A-6CE82D6D3BD0}">
      <dsp:nvSpPr>
        <dsp:cNvPr id="0" name=""/>
        <dsp:cNvSpPr/>
      </dsp:nvSpPr>
      <dsp:spPr>
        <a:xfrm>
          <a:off x="431945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nextflow_process.nf</a:t>
          </a:r>
          <a:endParaRPr lang="en-US" sz="1500" kern="1200" dirty="0"/>
        </a:p>
      </dsp:txBody>
      <dsp:txXfrm>
        <a:off x="431945" y="1175791"/>
        <a:ext cx="1652689" cy="826344"/>
      </dsp:txXfrm>
    </dsp:sp>
    <dsp:sp modelId="{16B3F80A-4EA4-D644-BB7E-8B43936A2796}">
      <dsp:nvSpPr>
        <dsp:cNvPr id="0" name=""/>
        <dsp:cNvSpPr/>
      </dsp:nvSpPr>
      <dsp:spPr>
        <a:xfrm>
          <a:off x="2431700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containers</a:t>
          </a:r>
        </a:p>
      </dsp:txBody>
      <dsp:txXfrm>
        <a:off x="2431700" y="1175791"/>
        <a:ext cx="1652689" cy="826344"/>
      </dsp:txXfrm>
    </dsp:sp>
    <dsp:sp modelId="{EE8CE857-C7AF-2C44-9C72-01E0B969A45C}">
      <dsp:nvSpPr>
        <dsp:cNvPr id="0" name=""/>
        <dsp:cNvSpPr/>
      </dsp:nvSpPr>
      <dsp:spPr>
        <a:xfrm>
          <a:off x="2844872" y="234920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mycontainer.sif</a:t>
          </a:r>
          <a:endParaRPr lang="en-US" sz="1500" kern="1200" dirty="0"/>
        </a:p>
      </dsp:txBody>
      <dsp:txXfrm>
        <a:off x="2844872" y="2349201"/>
        <a:ext cx="1652689" cy="826344"/>
      </dsp:txXfrm>
    </dsp:sp>
    <dsp:sp modelId="{726CF0A3-1F9A-2F45-BFE8-529F23F72CB1}">
      <dsp:nvSpPr>
        <dsp:cNvPr id="0" name=""/>
        <dsp:cNvSpPr/>
      </dsp:nvSpPr>
      <dsp:spPr>
        <a:xfrm>
          <a:off x="2844872" y="352261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anothercontainer.sif</a:t>
          </a:r>
          <a:endParaRPr lang="en-US" sz="1500" kern="1200" dirty="0"/>
        </a:p>
      </dsp:txBody>
      <dsp:txXfrm>
        <a:off x="2844872" y="3522611"/>
        <a:ext cx="1652689" cy="826344"/>
      </dsp:txXfrm>
    </dsp:sp>
    <dsp:sp modelId="{C9E2643E-76D9-2245-8A81-876D976B0982}">
      <dsp:nvSpPr>
        <dsp:cNvPr id="0" name=""/>
        <dsp:cNvSpPr/>
      </dsp:nvSpPr>
      <dsp:spPr>
        <a:xfrm>
          <a:off x="4431455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nextflow.config</a:t>
          </a:r>
          <a:endParaRPr lang="en-US" sz="1500" kern="1200" dirty="0"/>
        </a:p>
      </dsp:txBody>
      <dsp:txXfrm>
        <a:off x="4431455" y="1175791"/>
        <a:ext cx="1652689" cy="826344"/>
      </dsp:txXfrm>
    </dsp:sp>
    <dsp:sp modelId="{AE2EEDB9-1E0D-894C-91C1-4E340FD9CB34}">
      <dsp:nvSpPr>
        <dsp:cNvPr id="0" name=""/>
        <dsp:cNvSpPr/>
      </dsp:nvSpPr>
      <dsp:spPr>
        <a:xfrm>
          <a:off x="6431209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bin</a:t>
          </a:r>
        </a:p>
      </dsp:txBody>
      <dsp:txXfrm>
        <a:off x="6431209" y="1175791"/>
        <a:ext cx="1652689" cy="826344"/>
      </dsp:txXfrm>
    </dsp:sp>
    <dsp:sp modelId="{407BB72B-DA99-4A40-94B3-B440F86F6BBC}">
      <dsp:nvSpPr>
        <dsp:cNvPr id="0" name=""/>
        <dsp:cNvSpPr/>
      </dsp:nvSpPr>
      <dsp:spPr>
        <a:xfrm>
          <a:off x="6844382" y="234920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MyPythonScript.py</a:t>
          </a:r>
          <a:endParaRPr lang="en-US" sz="1500" kern="1200" dirty="0"/>
        </a:p>
      </dsp:txBody>
      <dsp:txXfrm>
        <a:off x="6844382" y="2349201"/>
        <a:ext cx="1652689" cy="826344"/>
      </dsp:txXfrm>
    </dsp:sp>
    <dsp:sp modelId="{4145844A-554F-7C4D-996E-5B4A86478B0C}">
      <dsp:nvSpPr>
        <dsp:cNvPr id="0" name=""/>
        <dsp:cNvSpPr/>
      </dsp:nvSpPr>
      <dsp:spPr>
        <a:xfrm>
          <a:off x="6844382" y="352261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MyRScript.r</a:t>
          </a:r>
          <a:endParaRPr lang="en-US" sz="1500" kern="1200" dirty="0"/>
        </a:p>
      </dsp:txBody>
      <dsp:txXfrm>
        <a:off x="6844382" y="3522611"/>
        <a:ext cx="1652689" cy="826344"/>
      </dsp:txXfrm>
    </dsp:sp>
    <dsp:sp modelId="{7443FD9F-6CD4-3944-90E9-CB7EFB61CBEC}">
      <dsp:nvSpPr>
        <dsp:cNvPr id="0" name=""/>
        <dsp:cNvSpPr/>
      </dsp:nvSpPr>
      <dsp:spPr>
        <a:xfrm>
          <a:off x="8430964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work</a:t>
          </a:r>
        </a:p>
      </dsp:txBody>
      <dsp:txXfrm>
        <a:off x="8430964" y="1175791"/>
        <a:ext cx="1652689" cy="8263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A4210-467E-F74F-A3FB-EE7677EC1EA4}">
      <dsp:nvSpPr>
        <dsp:cNvPr id="0" name=""/>
        <dsp:cNvSpPr/>
      </dsp:nvSpPr>
      <dsp:spPr>
        <a:xfrm>
          <a:off x="5257800" y="828726"/>
          <a:ext cx="3999509" cy="347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532"/>
              </a:lnTo>
              <a:lnTo>
                <a:pt x="3999509" y="173532"/>
              </a:lnTo>
              <a:lnTo>
                <a:pt x="3999509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FAD9B-E9EC-D04F-B15A-00ED5B7199F8}">
      <dsp:nvSpPr>
        <dsp:cNvPr id="0" name=""/>
        <dsp:cNvSpPr/>
      </dsp:nvSpPr>
      <dsp:spPr>
        <a:xfrm>
          <a:off x="6596478" y="2002136"/>
          <a:ext cx="247903" cy="1933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647"/>
              </a:lnTo>
              <a:lnTo>
                <a:pt x="247903" y="1933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94AECF-FD21-F94D-841A-A9A70310C961}">
      <dsp:nvSpPr>
        <dsp:cNvPr id="0" name=""/>
        <dsp:cNvSpPr/>
      </dsp:nvSpPr>
      <dsp:spPr>
        <a:xfrm>
          <a:off x="6596478" y="2002136"/>
          <a:ext cx="247903" cy="760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237"/>
              </a:lnTo>
              <a:lnTo>
                <a:pt x="247903" y="7602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5BC62-885D-8043-901A-2CA8285C9F63}">
      <dsp:nvSpPr>
        <dsp:cNvPr id="0" name=""/>
        <dsp:cNvSpPr/>
      </dsp:nvSpPr>
      <dsp:spPr>
        <a:xfrm>
          <a:off x="5257800" y="828726"/>
          <a:ext cx="1999754" cy="347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532"/>
              </a:lnTo>
              <a:lnTo>
                <a:pt x="1999754" y="173532"/>
              </a:lnTo>
              <a:lnTo>
                <a:pt x="1999754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730C4-9800-2F43-B085-BA22822DA3DF}">
      <dsp:nvSpPr>
        <dsp:cNvPr id="0" name=""/>
        <dsp:cNvSpPr/>
      </dsp:nvSpPr>
      <dsp:spPr>
        <a:xfrm>
          <a:off x="5212079" y="828726"/>
          <a:ext cx="91440" cy="347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BF807-615C-3742-BC5A-090DCE16BABC}">
      <dsp:nvSpPr>
        <dsp:cNvPr id="0" name=""/>
        <dsp:cNvSpPr/>
      </dsp:nvSpPr>
      <dsp:spPr>
        <a:xfrm>
          <a:off x="2596969" y="2002136"/>
          <a:ext cx="247903" cy="1933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647"/>
              </a:lnTo>
              <a:lnTo>
                <a:pt x="247903" y="1933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DB553-BD39-A444-A0D5-0C3949B43742}">
      <dsp:nvSpPr>
        <dsp:cNvPr id="0" name=""/>
        <dsp:cNvSpPr/>
      </dsp:nvSpPr>
      <dsp:spPr>
        <a:xfrm>
          <a:off x="2596969" y="2002136"/>
          <a:ext cx="247903" cy="760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237"/>
              </a:lnTo>
              <a:lnTo>
                <a:pt x="247903" y="7602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C9ED7-6FF6-DB4F-9139-5D86D3DD6027}">
      <dsp:nvSpPr>
        <dsp:cNvPr id="0" name=""/>
        <dsp:cNvSpPr/>
      </dsp:nvSpPr>
      <dsp:spPr>
        <a:xfrm>
          <a:off x="3258045" y="828726"/>
          <a:ext cx="1999754" cy="347064"/>
        </a:xfrm>
        <a:custGeom>
          <a:avLst/>
          <a:gdLst/>
          <a:ahLst/>
          <a:cxnLst/>
          <a:rect l="0" t="0" r="0" b="0"/>
          <a:pathLst>
            <a:path>
              <a:moveTo>
                <a:pt x="1999754" y="0"/>
              </a:moveTo>
              <a:lnTo>
                <a:pt x="1999754" y="173532"/>
              </a:lnTo>
              <a:lnTo>
                <a:pt x="0" y="173532"/>
              </a:lnTo>
              <a:lnTo>
                <a:pt x="0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D56B8-8D34-734A-BF65-05D7D32553E5}">
      <dsp:nvSpPr>
        <dsp:cNvPr id="0" name=""/>
        <dsp:cNvSpPr/>
      </dsp:nvSpPr>
      <dsp:spPr>
        <a:xfrm>
          <a:off x="1258290" y="828726"/>
          <a:ext cx="3999509" cy="347064"/>
        </a:xfrm>
        <a:custGeom>
          <a:avLst/>
          <a:gdLst/>
          <a:ahLst/>
          <a:cxnLst/>
          <a:rect l="0" t="0" r="0" b="0"/>
          <a:pathLst>
            <a:path>
              <a:moveTo>
                <a:pt x="3999509" y="0"/>
              </a:moveTo>
              <a:lnTo>
                <a:pt x="3999509" y="173532"/>
              </a:lnTo>
              <a:lnTo>
                <a:pt x="0" y="173532"/>
              </a:lnTo>
              <a:lnTo>
                <a:pt x="0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2AF1C-FC16-CF47-BED5-0908E8438DD3}">
      <dsp:nvSpPr>
        <dsp:cNvPr id="0" name=""/>
        <dsp:cNvSpPr/>
      </dsp:nvSpPr>
      <dsp:spPr>
        <a:xfrm>
          <a:off x="4431455" y="238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Main </a:t>
          </a:r>
          <a:r>
            <a:rPr lang="en-US" sz="1500" kern="1200" dirty="0" err="1"/>
            <a:t>Nextflow</a:t>
          </a:r>
          <a:r>
            <a:rPr lang="en-US" sz="1500" kern="1200" dirty="0"/>
            <a:t> Directory</a:t>
          </a:r>
        </a:p>
      </dsp:txBody>
      <dsp:txXfrm>
        <a:off x="4431455" y="2381"/>
        <a:ext cx="1652689" cy="826344"/>
      </dsp:txXfrm>
    </dsp:sp>
    <dsp:sp modelId="{9F7D3C98-FD14-6445-921A-6CE82D6D3BD0}">
      <dsp:nvSpPr>
        <dsp:cNvPr id="0" name=""/>
        <dsp:cNvSpPr/>
      </dsp:nvSpPr>
      <dsp:spPr>
        <a:xfrm>
          <a:off x="431945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nextflow_process.nf</a:t>
          </a:r>
          <a:endParaRPr lang="en-US" sz="1500" kern="1200" dirty="0"/>
        </a:p>
      </dsp:txBody>
      <dsp:txXfrm>
        <a:off x="431945" y="1175791"/>
        <a:ext cx="1652689" cy="826344"/>
      </dsp:txXfrm>
    </dsp:sp>
    <dsp:sp modelId="{16B3F80A-4EA4-D644-BB7E-8B43936A2796}">
      <dsp:nvSpPr>
        <dsp:cNvPr id="0" name=""/>
        <dsp:cNvSpPr/>
      </dsp:nvSpPr>
      <dsp:spPr>
        <a:xfrm>
          <a:off x="2431700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containers</a:t>
          </a:r>
        </a:p>
      </dsp:txBody>
      <dsp:txXfrm>
        <a:off x="2431700" y="1175791"/>
        <a:ext cx="1652689" cy="826344"/>
      </dsp:txXfrm>
    </dsp:sp>
    <dsp:sp modelId="{EE8CE857-C7AF-2C44-9C72-01E0B969A45C}">
      <dsp:nvSpPr>
        <dsp:cNvPr id="0" name=""/>
        <dsp:cNvSpPr/>
      </dsp:nvSpPr>
      <dsp:spPr>
        <a:xfrm>
          <a:off x="2844872" y="234920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mycontainer.sif</a:t>
          </a:r>
          <a:endParaRPr lang="en-US" sz="1500" kern="1200" dirty="0"/>
        </a:p>
      </dsp:txBody>
      <dsp:txXfrm>
        <a:off x="2844872" y="2349201"/>
        <a:ext cx="1652689" cy="826344"/>
      </dsp:txXfrm>
    </dsp:sp>
    <dsp:sp modelId="{726CF0A3-1F9A-2F45-BFE8-529F23F72CB1}">
      <dsp:nvSpPr>
        <dsp:cNvPr id="0" name=""/>
        <dsp:cNvSpPr/>
      </dsp:nvSpPr>
      <dsp:spPr>
        <a:xfrm>
          <a:off x="2844872" y="352261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anothercontainer.sif</a:t>
          </a:r>
          <a:endParaRPr lang="en-US" sz="1500" kern="1200" dirty="0"/>
        </a:p>
      </dsp:txBody>
      <dsp:txXfrm>
        <a:off x="2844872" y="3522611"/>
        <a:ext cx="1652689" cy="826344"/>
      </dsp:txXfrm>
    </dsp:sp>
    <dsp:sp modelId="{C9E2643E-76D9-2245-8A81-876D976B0982}">
      <dsp:nvSpPr>
        <dsp:cNvPr id="0" name=""/>
        <dsp:cNvSpPr/>
      </dsp:nvSpPr>
      <dsp:spPr>
        <a:xfrm>
          <a:off x="4431455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nextflow.config</a:t>
          </a:r>
          <a:endParaRPr lang="en-US" sz="1500" kern="1200" dirty="0"/>
        </a:p>
      </dsp:txBody>
      <dsp:txXfrm>
        <a:off x="4431455" y="1175791"/>
        <a:ext cx="1652689" cy="826344"/>
      </dsp:txXfrm>
    </dsp:sp>
    <dsp:sp modelId="{AE2EEDB9-1E0D-894C-91C1-4E340FD9CB34}">
      <dsp:nvSpPr>
        <dsp:cNvPr id="0" name=""/>
        <dsp:cNvSpPr/>
      </dsp:nvSpPr>
      <dsp:spPr>
        <a:xfrm>
          <a:off x="6431209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bin</a:t>
          </a:r>
        </a:p>
      </dsp:txBody>
      <dsp:txXfrm>
        <a:off x="6431209" y="1175791"/>
        <a:ext cx="1652689" cy="826344"/>
      </dsp:txXfrm>
    </dsp:sp>
    <dsp:sp modelId="{407BB72B-DA99-4A40-94B3-B440F86F6BBC}">
      <dsp:nvSpPr>
        <dsp:cNvPr id="0" name=""/>
        <dsp:cNvSpPr/>
      </dsp:nvSpPr>
      <dsp:spPr>
        <a:xfrm>
          <a:off x="6844382" y="234920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MyPythonScript.py</a:t>
          </a:r>
          <a:endParaRPr lang="en-US" sz="1500" kern="1200" dirty="0"/>
        </a:p>
      </dsp:txBody>
      <dsp:txXfrm>
        <a:off x="6844382" y="2349201"/>
        <a:ext cx="1652689" cy="826344"/>
      </dsp:txXfrm>
    </dsp:sp>
    <dsp:sp modelId="{4145844A-554F-7C4D-996E-5B4A86478B0C}">
      <dsp:nvSpPr>
        <dsp:cNvPr id="0" name=""/>
        <dsp:cNvSpPr/>
      </dsp:nvSpPr>
      <dsp:spPr>
        <a:xfrm>
          <a:off x="6844382" y="352261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MyRScript.r</a:t>
          </a:r>
          <a:endParaRPr lang="en-US" sz="1500" kern="1200" dirty="0"/>
        </a:p>
      </dsp:txBody>
      <dsp:txXfrm>
        <a:off x="6844382" y="3522611"/>
        <a:ext cx="1652689" cy="826344"/>
      </dsp:txXfrm>
    </dsp:sp>
    <dsp:sp modelId="{7443FD9F-6CD4-3944-90E9-CB7EFB61CBEC}">
      <dsp:nvSpPr>
        <dsp:cNvPr id="0" name=""/>
        <dsp:cNvSpPr/>
      </dsp:nvSpPr>
      <dsp:spPr>
        <a:xfrm>
          <a:off x="8430964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work</a:t>
          </a:r>
        </a:p>
      </dsp:txBody>
      <dsp:txXfrm>
        <a:off x="8430964" y="1175791"/>
        <a:ext cx="1652689" cy="826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7E1F0-99B7-F643-857B-DA528666B10D}" type="datetimeFigureOut">
              <a:rPr lang="en-US" smtClean="0"/>
              <a:t>2/24/25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96A8F-45F1-234C-A8A3-CF88E9C00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33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how in the file path, I use double quotes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64688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 only have one set of files running</a:t>
            </a:r>
          </a:p>
          <a:p>
            <a:r>
              <a:rPr lang="en-US" dirty="0"/>
              <a:t>This tells us a few important things:</a:t>
            </a:r>
          </a:p>
          <a:p>
            <a:r>
              <a:rPr lang="en-US" dirty="0"/>
              <a:t>	where the work directory is (the majority of the I/O happens here)</a:t>
            </a:r>
          </a:p>
          <a:p>
            <a:r>
              <a:rPr lang="en-US" dirty="0"/>
              <a:t>	what process is occurring</a:t>
            </a:r>
          </a:p>
          <a:p>
            <a:r>
              <a:rPr lang="en-US" dirty="0"/>
              <a:t>	what file it is running</a:t>
            </a:r>
          </a:p>
          <a:p>
            <a:r>
              <a:rPr lang="en-US" dirty="0"/>
              <a:t>	how much it has completed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6850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what it looks like when its done running.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16053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96909-E1FD-5623-A468-5ED105302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AB2B71-689D-3F79-1AC4-FA58E8141C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E69BC1-C9FF-6276-AC4D-67AF874AC5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7378B-E195-B071-FDD4-F6CFED6B36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3682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35D5C-D654-ADAA-B2F2-6788B9653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9A7903-0C93-B71A-029F-4ECDD8A6E2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27E80F-ADF5-6444-3096-AB9DDF7529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F1A6D-D30C-8302-47CE-30A718941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4757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7F22A-B293-A0D8-6217-ACC3A366F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78092B-62A7-BA1F-86B1-2AA3772DC9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BC4869-EFB8-E0A9-B5FD-CF9099F4E6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B4F69-8C8B-178B-2B1A-9C2227C73B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4941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D4AD0-9879-C7A0-BBE8-01B4CB72B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9DEA6E-57EE-BCC7-6036-0B0D486FEC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2C37FA-29DE-6C63-5057-7C411347E3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5E718-EBD6-EBE7-7474-F5871FB878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37867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C4FF5-978C-2612-9514-CDD903289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7C34E6-AB64-96E1-56CD-7B2B4918E6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7635B3-DBBC-F850-BCB8-F99DD0938A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27A9B-DFDA-32D2-2787-F853BF1DC8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60894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D6E87-B391-DD03-4AFD-A6A13B06C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C9B508-746E-A389-4B3B-2EBDCF4F97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5DC7D6-16F0-9EA2-86DD-57D9590B80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8A53C-0756-8F7C-9594-2547150A27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32371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has a 4-day training workshop that was recorded and uploaded to YouTube</a:t>
            </a:r>
          </a:p>
          <a:p>
            <a:r>
              <a:rPr lang="en-US" dirty="0" err="1"/>
              <a:t>Nextflow</a:t>
            </a:r>
            <a:r>
              <a:rPr lang="en-US" dirty="0"/>
              <a:t> also has a helpful online manual</a:t>
            </a:r>
          </a:p>
          <a:p>
            <a:r>
              <a:rPr lang="en-US" dirty="0"/>
              <a:t>Lastly, if you want some examples of complete </a:t>
            </a:r>
            <a:r>
              <a:rPr lang="en-US" dirty="0" err="1"/>
              <a:t>nextflow</a:t>
            </a:r>
            <a:r>
              <a:rPr lang="en-US" dirty="0"/>
              <a:t> process files, along with an example configuration file and info for </a:t>
            </a:r>
            <a:r>
              <a:rPr lang="en-US" dirty="0" err="1"/>
              <a:t>containrs</a:t>
            </a:r>
            <a:r>
              <a:rPr lang="en-US" dirty="0"/>
              <a:t>, go to my GitHub repo.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29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can set a reference genome. </a:t>
            </a:r>
          </a:p>
          <a:p>
            <a:r>
              <a:rPr lang="en-US" dirty="0"/>
              <a:t>See that I am using single quotes here instead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13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can be changed when I run </a:t>
            </a:r>
            <a:r>
              <a:rPr lang="en-US" dirty="0" err="1"/>
              <a:t>nextflow</a:t>
            </a:r>
            <a:r>
              <a:rPr lang="en-US" dirty="0"/>
              <a:t> from the command line</a:t>
            </a:r>
          </a:p>
          <a:p>
            <a:r>
              <a:rPr lang="en-US" dirty="0"/>
              <a:t>Why this is useful will become more apparent when I show you channels and configuration files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11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can be changed when I run </a:t>
            </a:r>
            <a:r>
              <a:rPr lang="en-US" dirty="0" err="1"/>
              <a:t>nextflow</a:t>
            </a:r>
            <a:r>
              <a:rPr lang="en-US" dirty="0"/>
              <a:t> from the command line</a:t>
            </a:r>
          </a:p>
          <a:p>
            <a:r>
              <a:rPr lang="en-US" dirty="0"/>
              <a:t>Why this is useful will become more apparent when I show you channels and configuration files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54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looking at channels, channels can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4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Hold our data, and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59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that parameters can become channels, but channels CANNOT become parameters</a:t>
            </a:r>
          </a:p>
          <a:p>
            <a:endParaRPr lang="en-US" dirty="0"/>
          </a:p>
          <a:p>
            <a:r>
              <a:rPr lang="en-US" dirty="0"/>
              <a:t>*maybe add in a graphic with a circle with a line over it?*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32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here we import data in a channel, which gets passed onto the input of process 1. </a:t>
            </a:r>
          </a:p>
          <a:p>
            <a:r>
              <a:rPr lang="en-US" dirty="0"/>
              <a:t>Something happens to that data, and it gets pushed into an output channel</a:t>
            </a:r>
          </a:p>
          <a:p>
            <a:r>
              <a:rPr lang="en-US" dirty="0"/>
              <a:t>That output channel then gets passed onto the input of the next process, and so on…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71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is a value channel. It is one single value that can be read multiple times without consuming its content.</a:t>
            </a:r>
          </a:p>
          <a:p>
            <a:r>
              <a:rPr lang="en-US" dirty="0"/>
              <a:t>I haven’t used this much, so I’m not going to speak much more on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27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second type is a queue channel.</a:t>
            </a:r>
          </a:p>
          <a:p>
            <a:r>
              <a:rPr lang="en-US" dirty="0"/>
              <a:t>This is the main channel type</a:t>
            </a:r>
          </a:p>
          <a:p>
            <a:r>
              <a:rPr lang="en-US" dirty="0"/>
              <a:t>It connects the output of one process to the input of another – why it is called a ‘queue’</a:t>
            </a:r>
          </a:p>
          <a:p>
            <a:r>
              <a:rPr lang="en-US" dirty="0"/>
              <a:t>Can only be used once – its value is ‘consumed’ after that</a:t>
            </a:r>
          </a:p>
          <a:p>
            <a:r>
              <a:rPr lang="en-US" dirty="0"/>
              <a:t>	Note: you can break up channels into parts if you need to use the data more that once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2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704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Channels have operators, much like python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05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Channels have operators, much like python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366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Channels have operators, much like python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568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Channels have operators, much like python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673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Here, you can see that the operator we are using is to create a File Pair Channel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694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putting this in use, we can import a file from a specified 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here, I’m giving the absolute path to a file named </a:t>
            </a:r>
            <a:r>
              <a:rPr lang="en-US" dirty="0" err="1"/>
              <a:t>myfile.txt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317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also import file pairs</a:t>
            </a:r>
          </a:p>
          <a:p>
            <a:r>
              <a:rPr lang="en-US" dirty="0"/>
              <a:t>The tuple structure is important, and will become more apparent when we specify our input within a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515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Here, I’m doing two things. </a:t>
            </a:r>
          </a:p>
          <a:p>
            <a:r>
              <a:rPr lang="en-US" dirty="0"/>
              <a:t>I’m first using a wildcard, which says that everything after the asterisk has to be exactly the same, but everything before it can be variable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656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everything after it should be the ‘common identifier for those files</a:t>
            </a:r>
          </a:p>
          <a:p>
            <a:r>
              <a:rPr lang="en-US" dirty="0"/>
              <a:t>The tuple structure is important, and will become more apparent when we specify our input within a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91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321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can be done for any file – you can create a sample ID and group them based off of identifiers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14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can be done for any file – you can create a sample ID and group them based off of identifiers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526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what the tuple looks like when </a:t>
            </a:r>
            <a:r>
              <a:rPr lang="en-US" dirty="0" err="1"/>
              <a:t>Nextflow</a:t>
            </a:r>
            <a:r>
              <a:rPr lang="en-US" dirty="0"/>
              <a:t> reads it 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66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Processes are the building blocks of </a:t>
            </a:r>
            <a:r>
              <a:rPr lang="en-US" dirty="0" err="1"/>
              <a:t>nextflow</a:t>
            </a:r>
            <a:r>
              <a:rPr lang="en-US" dirty="0"/>
              <a:t> and are what define the tasks and what is being run</a:t>
            </a:r>
          </a:p>
          <a:p>
            <a:r>
              <a:rPr lang="en-US" dirty="0"/>
              <a:t>So now that we have imported our data into a channel, we now need to pass that onto a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621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Processes are the building blocks of </a:t>
            </a:r>
            <a:r>
              <a:rPr lang="en-US" dirty="0" err="1"/>
              <a:t>nextflow</a:t>
            </a:r>
            <a:r>
              <a:rPr lang="en-US" dirty="0"/>
              <a:t> and are what define the tasks and what is being run</a:t>
            </a:r>
          </a:p>
          <a:p>
            <a:r>
              <a:rPr lang="en-US" dirty="0"/>
              <a:t>So now that we have imported our data into a channel, we now need to pass that onto a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990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Processes are the building blocks of </a:t>
            </a:r>
            <a:r>
              <a:rPr lang="en-US" dirty="0" err="1"/>
              <a:t>nextflow</a:t>
            </a:r>
            <a:r>
              <a:rPr lang="en-US" dirty="0"/>
              <a:t> and are what define the tasks and what is being run</a:t>
            </a:r>
          </a:p>
          <a:p>
            <a:r>
              <a:rPr lang="en-US" dirty="0"/>
              <a:t>So now that we have imported our data into a channel, we now need to pass that onto a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871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Processes are the building blocks of </a:t>
            </a:r>
            <a:r>
              <a:rPr lang="en-US" dirty="0" err="1"/>
              <a:t>nextflow</a:t>
            </a:r>
            <a:r>
              <a:rPr lang="en-US" dirty="0"/>
              <a:t> and are what define the tasks and what is being run</a:t>
            </a:r>
          </a:p>
          <a:p>
            <a:r>
              <a:rPr lang="en-US" dirty="0"/>
              <a:t>So now that we have imported our data into a channel, we now need to pass that onto a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82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Processes are the building blocks of </a:t>
            </a:r>
            <a:r>
              <a:rPr lang="en-US" dirty="0" err="1"/>
              <a:t>nextflow</a:t>
            </a:r>
            <a:r>
              <a:rPr lang="en-US" dirty="0"/>
              <a:t> and are what define the tasks and what is being run</a:t>
            </a:r>
          </a:p>
          <a:p>
            <a:r>
              <a:rPr lang="en-US" dirty="0"/>
              <a:t>So now that we have imported our data into a channel, we now need to pass that onto a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075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Processes are the building blocks of </a:t>
            </a:r>
            <a:r>
              <a:rPr lang="en-US" dirty="0" err="1"/>
              <a:t>nextflow</a:t>
            </a:r>
            <a:r>
              <a:rPr lang="en-US" dirty="0"/>
              <a:t> and are what define the tasks and what is being run</a:t>
            </a:r>
          </a:p>
          <a:p>
            <a:r>
              <a:rPr lang="en-US" dirty="0"/>
              <a:t>So now that we have imported our data into a channel, we now need to pass that onto a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684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410F7-454E-B983-1A31-19108C4FD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69B7B7-01C5-2114-1ED2-46841D28BE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2D43AC-FE8D-8A95-6F99-51EC557665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example workflow, there might be 3 steps in a common bioinformatics workflow, where each step is defined like this.</a:t>
            </a:r>
          </a:p>
          <a:p>
            <a:r>
              <a:rPr lang="en-US" dirty="0"/>
              <a:t>However, we now have a problem: what order do these steps go in, and where do I pass my input data to?</a:t>
            </a:r>
          </a:p>
          <a:p>
            <a:r>
              <a:rPr lang="en-US" dirty="0"/>
              <a:t>This might seem obvious to you, but you need to define this for a </a:t>
            </a:r>
            <a:r>
              <a:rPr lang="en-US" dirty="0" err="1"/>
              <a:t>Nextflow</a:t>
            </a:r>
            <a:r>
              <a:rPr lang="en-US" dirty="0"/>
              <a:t> pipeline to run smoothly. This is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E91DB-96FA-FFF5-67E9-96C7CDA5DD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09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mean look how easy it is to run in the end: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55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9449A-5473-2613-68B4-CCC64B100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A01503-A4D2-6369-14D8-BC1F3E2457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739AB7-E384-41D2-77E5-6CCA9541B0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example workflow, there might be 3 steps in a common bioinformatics workflow, where each step is defined like this.</a:t>
            </a:r>
          </a:p>
          <a:p>
            <a:r>
              <a:rPr lang="en-US" dirty="0"/>
              <a:t>However, we now have a problem: what order do these steps go in, and where do I pass my input data to?</a:t>
            </a:r>
          </a:p>
          <a:p>
            <a:r>
              <a:rPr lang="en-US" dirty="0"/>
              <a:t>This might seem obvious to you, but you need to define this for a </a:t>
            </a:r>
            <a:r>
              <a:rPr lang="en-US" dirty="0" err="1"/>
              <a:t>Nextflow</a:t>
            </a:r>
            <a:r>
              <a:rPr lang="en-US" dirty="0"/>
              <a:t> pipeline to run smoothly. This is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FB30B-CB62-27D1-8639-2324FEE7D9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268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this is different from importing data – importing data is giving your files to </a:t>
            </a:r>
            <a:r>
              <a:rPr lang="en-US" dirty="0" err="1"/>
              <a:t>nextflow</a:t>
            </a:r>
            <a:r>
              <a:rPr lang="en-US" dirty="0"/>
              <a:t> to begin with.</a:t>
            </a:r>
          </a:p>
          <a:p>
            <a:r>
              <a:rPr lang="en-US" dirty="0"/>
              <a:t>Inputting data is the data that you push into a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679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taking a look at input:</a:t>
            </a:r>
          </a:p>
          <a:p>
            <a:r>
              <a:rPr lang="en-US" dirty="0"/>
              <a:t>The role of your input is to take data from a channel and give it to the process it is within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142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6DD3F-6194-9FD5-4DDC-7F33207EA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31B635-B15B-B610-0F2A-F760E07861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EA1EBF-F629-4417-C967-FF5015538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Output called here is directly tied to the way that output is described in the script section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1DA88-FB77-1C1B-EF93-C742FDB06B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109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have many ways that you can input data, here are all the different types of data you can input into a process</a:t>
            </a:r>
          </a:p>
          <a:p>
            <a:r>
              <a:rPr lang="en-US" dirty="0"/>
              <a:t>These are the two that I find most common to use</a:t>
            </a:r>
          </a:p>
          <a:p>
            <a:r>
              <a:rPr lang="en-US" dirty="0"/>
              <a:t>We will discuss most in depth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349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different input types.</a:t>
            </a:r>
          </a:p>
          <a:p>
            <a:r>
              <a:rPr lang="en-US" dirty="0"/>
              <a:t>You can have an input of generic values</a:t>
            </a:r>
          </a:p>
          <a:p>
            <a:r>
              <a:rPr lang="en-US" dirty="0"/>
              <a:t>So here, we have created a channel called ‘num’ that contains 3 values: the numbers 1, 2, and 3</a:t>
            </a:r>
          </a:p>
          <a:p>
            <a:r>
              <a:rPr lang="en-US" dirty="0" err="1"/>
              <a:t>Nextflow</a:t>
            </a:r>
            <a:r>
              <a:rPr lang="en-US" dirty="0"/>
              <a:t> reads in that data as ‘</a:t>
            </a:r>
            <a:r>
              <a:rPr lang="en-US" dirty="0" err="1"/>
              <a:t>val</a:t>
            </a:r>
            <a:r>
              <a:rPr lang="en-US" dirty="0"/>
              <a:t> x from num’</a:t>
            </a:r>
          </a:p>
          <a:p>
            <a:r>
              <a:rPr lang="en-US" dirty="0"/>
              <a:t>This syntax is an important part of importing and exporting data, as it specifies the type of data and what you are calling it. The </a:t>
            </a:r>
            <a:r>
              <a:rPr lang="en-US" dirty="0" err="1"/>
              <a:t>sytax</a:t>
            </a:r>
            <a:r>
              <a:rPr lang="en-US" dirty="0"/>
              <a:t> can be broken down like such: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853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C5405-1D33-C118-6D67-DB9B80570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26A602-6F56-1DD3-F376-DBDC0A8E7D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3C59B9-676C-0F97-6D19-ACF09B04AA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different input types.</a:t>
            </a:r>
          </a:p>
          <a:p>
            <a:r>
              <a:rPr lang="en-US" dirty="0"/>
              <a:t>You can have an input of generic values</a:t>
            </a:r>
          </a:p>
          <a:p>
            <a:r>
              <a:rPr lang="en-US" dirty="0"/>
              <a:t>So here, we have created a channel called ‘num’ that contains 3 values: the numbers 1, 2, and 3</a:t>
            </a:r>
          </a:p>
          <a:p>
            <a:r>
              <a:rPr lang="en-US" dirty="0" err="1"/>
              <a:t>Nextflow</a:t>
            </a:r>
            <a:r>
              <a:rPr lang="en-US" dirty="0"/>
              <a:t> reads in that data as ‘</a:t>
            </a:r>
            <a:r>
              <a:rPr lang="en-US" dirty="0" err="1"/>
              <a:t>val</a:t>
            </a:r>
            <a:r>
              <a:rPr lang="en-US" dirty="0"/>
              <a:t> x from num’</a:t>
            </a:r>
          </a:p>
          <a:p>
            <a:r>
              <a:rPr lang="en-US" dirty="0"/>
              <a:t>This syntax is an important part of importing and exporting data, as it specifies the type of data and what you are calling it. The </a:t>
            </a:r>
            <a:r>
              <a:rPr lang="en-US" dirty="0" err="1"/>
              <a:t>sytax</a:t>
            </a:r>
            <a:r>
              <a:rPr lang="en-US" dirty="0"/>
              <a:t> can be broken down like such: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D1F0A-77D3-69D1-5ECD-4D903AD9CF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902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9E916-314D-A2F4-9F44-3CD3F2E67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F29A3A-90FA-5F2F-137C-CE334EEAB7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268A54-8B21-9D8A-0215-3A0FB53A97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different input types.</a:t>
            </a:r>
          </a:p>
          <a:p>
            <a:r>
              <a:rPr lang="en-US" dirty="0"/>
              <a:t>You can have an input of generic values</a:t>
            </a:r>
          </a:p>
          <a:p>
            <a:r>
              <a:rPr lang="en-US" dirty="0"/>
              <a:t>So here, we have created a channel called ‘num’ that contains 3 values: the numbers 1, 2, and 3</a:t>
            </a:r>
          </a:p>
          <a:p>
            <a:r>
              <a:rPr lang="en-US" dirty="0" err="1"/>
              <a:t>Nextflow</a:t>
            </a:r>
            <a:r>
              <a:rPr lang="en-US" dirty="0"/>
              <a:t> reads in that data as ‘</a:t>
            </a:r>
            <a:r>
              <a:rPr lang="en-US" dirty="0" err="1"/>
              <a:t>val</a:t>
            </a:r>
            <a:r>
              <a:rPr lang="en-US" dirty="0"/>
              <a:t> x from num’</a:t>
            </a:r>
          </a:p>
          <a:p>
            <a:r>
              <a:rPr lang="en-US" dirty="0"/>
              <a:t>This syntax is an important part of importing and exporting data, as it specifies the type of data and what you are calling it. The </a:t>
            </a:r>
            <a:r>
              <a:rPr lang="en-US" dirty="0" err="1"/>
              <a:t>sytax</a:t>
            </a:r>
            <a:r>
              <a:rPr lang="en-US" dirty="0"/>
              <a:t> can be broken down like such: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FBEA8-501F-8B48-F031-41CE5B7620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880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now, taking this syntax to other data types…</a:t>
            </a:r>
          </a:p>
          <a:p>
            <a:r>
              <a:rPr lang="en-US" dirty="0"/>
              <a:t>We can also import files into a process.</a:t>
            </a:r>
          </a:p>
          <a:p>
            <a:r>
              <a:rPr lang="en-US" dirty="0"/>
              <a:t>The syntax is the same, you just call it the input file type as ‘file’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902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also import tuples</a:t>
            </a:r>
          </a:p>
          <a:p>
            <a:r>
              <a:rPr lang="en-US" dirty="0"/>
              <a:t>The same as before, creates a tuple structure.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78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Input data </a:t>
            </a:r>
            <a:r>
              <a:rPr lang="en-US" dirty="0" err="1"/>
              <a:t>thorugh</a:t>
            </a:r>
            <a:r>
              <a:rPr lang="en-US" dirty="0"/>
              <a:t> a channel, give it to a task that manipulates the data in some way.</a:t>
            </a:r>
          </a:p>
          <a:p>
            <a:r>
              <a:rPr lang="en-US" dirty="0"/>
              <a:t>So we can give data x to task 1. task 1 does something to the data, and outputs 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2991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thing you want to put on your </a:t>
            </a:r>
            <a:r>
              <a:rPr lang="en-US" dirty="0" err="1"/>
              <a:t>nextflow</a:t>
            </a:r>
            <a:r>
              <a:rPr lang="en-US" dirty="0"/>
              <a:t> process file is a shebang</a:t>
            </a:r>
          </a:p>
          <a:p>
            <a:r>
              <a:rPr lang="en-US" dirty="0"/>
              <a:t>This is standard for any executable file: you need to define the language that you are writing in. this tells your computer how to read the file</a:t>
            </a:r>
          </a:p>
          <a:p>
            <a:r>
              <a:rPr lang="en-US" dirty="0"/>
              <a:t>This goes on the very first line of your </a:t>
            </a:r>
            <a:r>
              <a:rPr lang="en-US" dirty="0" err="1"/>
              <a:t>nextflow</a:t>
            </a:r>
            <a:r>
              <a:rPr lang="en-US" dirty="0"/>
              <a:t> process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2303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here, you state that you are working in a </a:t>
            </a:r>
            <a:r>
              <a:rPr lang="en-US" dirty="0" err="1"/>
              <a:t>nextflow</a:t>
            </a:r>
            <a:r>
              <a:rPr lang="en-US" dirty="0"/>
              <a:t>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437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However, you can specify the language of the script section within a process, AND it can be unique to each process if you so desire</a:t>
            </a:r>
          </a:p>
          <a:p>
            <a:r>
              <a:rPr lang="en-US" dirty="0"/>
              <a:t>What is nice about </a:t>
            </a:r>
            <a:r>
              <a:rPr lang="en-US" dirty="0" err="1"/>
              <a:t>nextflow</a:t>
            </a:r>
            <a:r>
              <a:rPr lang="en-US" dirty="0"/>
              <a:t> is that Linux is the ‘</a:t>
            </a:r>
            <a:r>
              <a:rPr lang="en-US" dirty="0" err="1"/>
              <a:t>langua</a:t>
            </a:r>
            <a:r>
              <a:rPr lang="en-US" dirty="0"/>
              <a:t> franca’ of </a:t>
            </a:r>
            <a:r>
              <a:rPr lang="en-US" dirty="0" err="1"/>
              <a:t>nextflow</a:t>
            </a:r>
            <a:r>
              <a:rPr lang="en-US" dirty="0"/>
              <a:t>, so bash comes as default. No need to specify</a:t>
            </a:r>
          </a:p>
          <a:p>
            <a:r>
              <a:rPr lang="en-US" dirty="0"/>
              <a:t>However, lets say that you have all of your processes in the bash language, except 1 needs to execute a python script. No problem..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6880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script section of that process, you just specify your shebang in that process as python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521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thing goes for any other language – you just specify that language. Here is </a:t>
            </a:r>
            <a:r>
              <a:rPr lang="en-US" dirty="0" err="1"/>
              <a:t>perl</a:t>
            </a:r>
            <a:r>
              <a:rPr lang="en-US" dirty="0"/>
              <a:t>, for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7464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B9A27-1385-3FE5-0DEA-9B2A63964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86B135-7FD7-170D-DDCE-B6A1EF54FA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3B62C2-E0C0-DEFF-986D-727B657B5F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thing goes for any other language – you just specify that language. Here is </a:t>
            </a:r>
            <a:r>
              <a:rPr lang="en-US" dirty="0" err="1"/>
              <a:t>perl</a:t>
            </a:r>
            <a:r>
              <a:rPr lang="en-US" dirty="0"/>
              <a:t>, for example.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0D54C-D93E-388C-5D57-56B2E57DDB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750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92AFE-0534-261B-442C-8D8451717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625684-0AC4-EDC2-DC1E-9BD4DEFE90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986E6D-30BC-3F93-54F1-5800FBB07D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thing goes for any other language – you just specify that language. Here is </a:t>
            </a:r>
            <a:r>
              <a:rPr lang="en-US" dirty="0" err="1"/>
              <a:t>perl</a:t>
            </a:r>
            <a:r>
              <a:rPr lang="en-US" dirty="0"/>
              <a:t>, for example.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29363-9822-61C0-EB20-EACE28B29C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0089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only “real” rule is that your script section has to begin and end in 3 double-quotes. </a:t>
            </a:r>
          </a:p>
          <a:p>
            <a:endParaRPr lang="en-US" dirty="0"/>
          </a:p>
          <a:p>
            <a:r>
              <a:rPr lang="en-US" dirty="0"/>
              <a:t>*****go back to last slide to show them this****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2862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again, you can change your language within the script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8728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for the script section, its incredibly simple. You just execute your code pretty much just like you would. </a:t>
            </a:r>
          </a:p>
          <a:p>
            <a:r>
              <a:rPr lang="en-US" dirty="0"/>
              <a:t>There are only a few things that really change: file names and (maybe) the language its executed 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16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container is an virtualized computer within a computer: its really an inception moment.</a:t>
            </a:r>
          </a:p>
          <a:p>
            <a:r>
              <a:rPr lang="en-US" dirty="0"/>
              <a:t>It’s a great way to store version-controlled software that is useable across platforms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7098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some examples of ways in which I use directives.</a:t>
            </a:r>
          </a:p>
          <a:p>
            <a:r>
              <a:rPr lang="en-US" dirty="0"/>
              <a:t>Here I have specified the directive </a:t>
            </a:r>
            <a:r>
              <a:rPr lang="en-US" dirty="0" err="1"/>
              <a:t>publlishDir</a:t>
            </a:r>
            <a:r>
              <a:rPr lang="en-US" dirty="0"/>
              <a:t> with the optional mode of ‘copy’.</a:t>
            </a:r>
          </a:p>
          <a:p>
            <a:r>
              <a:rPr lang="en-US" dirty="0"/>
              <a:t>So here, everything that is passed onto the </a:t>
            </a:r>
            <a:r>
              <a:rPr lang="en-US" dirty="0" err="1"/>
              <a:t>fastqc_ch</a:t>
            </a:r>
            <a:r>
              <a:rPr lang="en-US" dirty="0"/>
              <a:t> is copied to the specified directory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2619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directive I put here is the </a:t>
            </a:r>
            <a:r>
              <a:rPr lang="en-US" dirty="0" err="1"/>
              <a:t>sampleid</a:t>
            </a:r>
            <a:r>
              <a:rPr lang="en-US" dirty="0"/>
              <a:t> tag. What this does is keep the </a:t>
            </a:r>
            <a:r>
              <a:rPr lang="en-US" dirty="0" err="1"/>
              <a:t>sampleid</a:t>
            </a:r>
            <a:r>
              <a:rPr lang="en-US" dirty="0"/>
              <a:t> constant for each sample across processes.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6299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9307D-283A-D1AE-525B-ACFC98581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03B454-CE1B-49F2-612A-965E82C196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9B27F6-895F-0716-8840-A63AEEAC12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directive I put here is the </a:t>
            </a:r>
            <a:r>
              <a:rPr lang="en-US" dirty="0" err="1"/>
              <a:t>sampleid</a:t>
            </a:r>
            <a:r>
              <a:rPr lang="en-US" dirty="0"/>
              <a:t> tag. What this does is keep the </a:t>
            </a:r>
            <a:r>
              <a:rPr lang="en-US" dirty="0" err="1"/>
              <a:t>sampleid</a:t>
            </a:r>
            <a:r>
              <a:rPr lang="en-US" dirty="0"/>
              <a:t> constant for each sample across processes.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3CB23-F27E-D178-4D3A-351DEDC782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7270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A1A8B-33F3-6EB6-DABA-1316A524F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1D7500-5F78-FB9B-F660-559EE155E6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493DE7-793C-EA77-39C0-DB8786B484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container is an virtualized computer within a computer: its really an inception moment.</a:t>
            </a:r>
          </a:p>
          <a:p>
            <a:r>
              <a:rPr lang="en-US" dirty="0"/>
              <a:t>It’s a great way to store version-controlled software that is useable across platforms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7E7F1-A0BB-C5A8-7657-C5ACFBF428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2879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two main options when starting to venture out to create containers.</a:t>
            </a:r>
          </a:p>
          <a:p>
            <a:r>
              <a:rPr lang="en-US" dirty="0"/>
              <a:t>I’m going to focus on Singularity containers because they integrate well with the HPC. </a:t>
            </a:r>
          </a:p>
          <a:p>
            <a:r>
              <a:rPr lang="en-US" dirty="0"/>
              <a:t>Creating a docker container is not that much different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7852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I’m going to focus on Singularity containers because they integrate well with the HPC. </a:t>
            </a:r>
          </a:p>
          <a:p>
            <a:r>
              <a:rPr lang="en-US" dirty="0"/>
              <a:t>Creating a docker container is not that much different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1895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you need to locate the container.</a:t>
            </a:r>
          </a:p>
          <a:p>
            <a:r>
              <a:rPr lang="en-US" dirty="0"/>
              <a:t>Here are different hubs for containers that you can search</a:t>
            </a:r>
          </a:p>
          <a:p>
            <a:r>
              <a:rPr lang="en-US" dirty="0"/>
              <a:t>Quay is really nice for biology because it specifically has ‘</a:t>
            </a:r>
            <a:r>
              <a:rPr lang="en-US" dirty="0" err="1"/>
              <a:t>biocontainers</a:t>
            </a:r>
            <a:r>
              <a:rPr lang="en-US" dirty="0"/>
              <a:t>’ which contain a lot of biological software</a:t>
            </a:r>
          </a:p>
          <a:p>
            <a:endParaRPr lang="en-US" dirty="0"/>
          </a:p>
          <a:p>
            <a:r>
              <a:rPr lang="en-US" dirty="0"/>
              <a:t>For the example here, I searched for the blast software on docker hub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6136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you need to locate the container.</a:t>
            </a:r>
          </a:p>
          <a:p>
            <a:r>
              <a:rPr lang="en-US" dirty="0"/>
              <a:t>Here are different hubs for containers that you can search</a:t>
            </a:r>
          </a:p>
          <a:p>
            <a:r>
              <a:rPr lang="en-US" dirty="0"/>
              <a:t>Quay is really nice for biology because it specifically has ‘</a:t>
            </a:r>
            <a:r>
              <a:rPr lang="en-US" dirty="0" err="1"/>
              <a:t>biocontainers</a:t>
            </a:r>
            <a:r>
              <a:rPr lang="en-US" dirty="0"/>
              <a:t>’ which contain a lot of biological software</a:t>
            </a:r>
          </a:p>
          <a:p>
            <a:endParaRPr lang="en-US" dirty="0"/>
          </a:p>
          <a:p>
            <a:r>
              <a:rPr lang="en-US" dirty="0"/>
              <a:t>For the example here, I searched for the blast software on docker hub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7558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though we are using singularity, you can convert a docker image to a singularity image.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first need to locate the container directory on the cite. Here it is marked as </a:t>
            </a:r>
            <a:r>
              <a:rPr lang="en-US" dirty="0" err="1"/>
              <a:t>ncbi</a:t>
            </a:r>
            <a:r>
              <a:rPr lang="en-US" dirty="0"/>
              <a:t>/blast</a:t>
            </a:r>
          </a:p>
          <a:p>
            <a:endParaRPr lang="en-US" dirty="0"/>
          </a:p>
          <a:p>
            <a:r>
              <a:rPr lang="en-US" dirty="0"/>
              <a:t>Singularity pull is the command you 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2447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 the location of the container. Here, we are using docker hub, so we tell singularity that this is a docker image that needs to be converted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57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configuration file acts like a manager over </a:t>
            </a:r>
            <a:r>
              <a:rPr lang="en-US" dirty="0" err="1"/>
              <a:t>nextflow</a:t>
            </a:r>
            <a:r>
              <a:rPr lang="en-US" dirty="0"/>
              <a:t>: it asks your process file what it wants to do and with what </a:t>
            </a:r>
            <a:r>
              <a:rPr lang="en-US" dirty="0" err="1"/>
              <a:t>contaienrs</a:t>
            </a:r>
            <a:r>
              <a:rPr lang="en-US" dirty="0"/>
              <a:t> and then goes to the computer and says ‘hey I need you to do this stuff with this much memory and with these containers’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2457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mark the container directory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0182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Laslty</a:t>
            </a:r>
            <a:r>
              <a:rPr lang="en-US" dirty="0"/>
              <a:t>, we give it the version number. This downloads the latest version of blast, but you can download other version by looking at the ‘tags’ on the webpage.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6268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Laslty</a:t>
            </a:r>
            <a:r>
              <a:rPr lang="en-US" dirty="0"/>
              <a:t>, we give it the version number. This downloads the latest version of blast, but you can download other version by looking at the ‘tags’ on the webpage.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9901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executing this command, you will see a lot of text pop up as it downloads the file information.</a:t>
            </a:r>
          </a:p>
          <a:p>
            <a:r>
              <a:rPr lang="en-US" dirty="0"/>
              <a:t>Finally you will see that it is creating the .</a:t>
            </a:r>
            <a:r>
              <a:rPr lang="en-US" dirty="0" err="1"/>
              <a:t>sif</a:t>
            </a:r>
            <a:r>
              <a:rPr lang="en-US" dirty="0"/>
              <a:t> file – which is a singularity container file.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1981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 once it is done, it will show the container file name: </a:t>
            </a:r>
            <a:r>
              <a:rPr lang="en-US" dirty="0" err="1"/>
              <a:t>blast_latest.sif</a:t>
            </a:r>
            <a:r>
              <a:rPr lang="en-US" dirty="0"/>
              <a:t> in this instance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4529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Acts a lot like a manager over your </a:t>
            </a:r>
            <a:r>
              <a:rPr lang="en-US" dirty="0" err="1"/>
              <a:t>nextflow</a:t>
            </a:r>
            <a:r>
              <a:rPr lang="en-US" dirty="0"/>
              <a:t> file, data, containers, and the computer hosting all of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1369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this is what looks at your </a:t>
            </a:r>
            <a:r>
              <a:rPr lang="en-US" dirty="0" err="1"/>
              <a:t>nextflow</a:t>
            </a:r>
            <a:r>
              <a:rPr lang="en-US" dirty="0"/>
              <a:t> file and says ‘okay, you want to do these things to these files and use these containers to do it. Alright, computer, I need you to do this in x-amount of time with these containers and this amount of memory and </a:t>
            </a:r>
            <a:r>
              <a:rPr lang="en-US" dirty="0" err="1"/>
              <a:t>cpus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8539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really a simple text file, so it keeps the syntax of name =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2842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process directives allow for specification of the settings of the task execution. You can think of these as the default settings, as these can always be changed/specified in the process script.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1936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cluster deployment is a key feature of </a:t>
            </a:r>
            <a:r>
              <a:rPr lang="en-US" dirty="0" err="1"/>
              <a:t>nextflow</a:t>
            </a:r>
            <a:r>
              <a:rPr lang="en-US" dirty="0"/>
              <a:t>: allows you to decouple the workflow implementation from the actual execution </a:t>
            </a:r>
            <a:r>
              <a:rPr lang="en-US" dirty="0" err="1"/>
              <a:t>platoform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77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most important thing about channels is that they are the backbone of processes – they designate the steps of the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5462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Configuration profiles is helpful if you are switching between computers a lot (like running on a local server vs the CHPC cluster)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1853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Volume mounts are helpful if you use cloud computing. I don’t, so I will just leave it at that and won’t talk about it anymore.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3722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I’ll give you a basic idea of what these could look like. Remember: you can always expand on this and add more options.</a:t>
            </a:r>
            <a:br>
              <a:rPr lang="en-US" dirty="0"/>
            </a:br>
            <a:r>
              <a:rPr lang="en-US" dirty="0"/>
              <a:t>Create a process function with open and closed curly brackets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0788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need to specify your executor if you are using a cluster. The type is specified by your cluster.</a:t>
            </a:r>
          </a:p>
          <a:p>
            <a:r>
              <a:rPr lang="en-US" dirty="0"/>
              <a:t>If you are using the CHPC, it is SLURM. </a:t>
            </a:r>
          </a:p>
          <a:p>
            <a:r>
              <a:rPr lang="en-US" dirty="0"/>
              <a:t>Other options include Kubernetes, Ignite, AWS Batch</a:t>
            </a:r>
          </a:p>
          <a:p>
            <a:r>
              <a:rPr lang="en-US" dirty="0"/>
              <a:t>If you are using a local server or your own computer, don’t put this line.</a:t>
            </a:r>
          </a:p>
          <a:p>
            <a:r>
              <a:rPr lang="en-US" dirty="0"/>
              <a:t>Again, what is really nice about this is that it allows your to parallelize your workflow.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6985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Memory is in GB</a:t>
            </a:r>
          </a:p>
          <a:p>
            <a:r>
              <a:rPr lang="en-US" dirty="0"/>
              <a:t>Allows for flexibility in your settings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9688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6565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</a:t>
            </a:r>
            <a:r>
              <a:rPr lang="en-US" dirty="0" err="1"/>
              <a:t>nextflow</a:t>
            </a:r>
            <a:r>
              <a:rPr lang="en-US" dirty="0"/>
              <a:t> that you are using singularity containers. If you are using Docker, you can put that instead of singularity. They all are configured in the same manner.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8222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out with some kind of head directory. This is the directory that is going to contain all of your </a:t>
            </a:r>
            <a:r>
              <a:rPr lang="en-US" dirty="0" err="1"/>
              <a:t>nextflow</a:t>
            </a:r>
            <a:r>
              <a:rPr lang="en-US" dirty="0"/>
              <a:t> stuff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6058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like to put all of my </a:t>
            </a:r>
            <a:r>
              <a:rPr lang="en-US" dirty="0" err="1"/>
              <a:t>nextflow</a:t>
            </a:r>
            <a:r>
              <a:rPr lang="en-US" dirty="0"/>
              <a:t> .</a:t>
            </a:r>
            <a:r>
              <a:rPr lang="en-US" dirty="0" err="1"/>
              <a:t>nf</a:t>
            </a:r>
            <a:r>
              <a:rPr lang="en-US" dirty="0"/>
              <a:t> files within this directory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5326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find it easier to create a directory of containers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69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how in the file path, I use double quotes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7264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Keeping your configuration file here makes it easiest.</a:t>
            </a:r>
          </a:p>
          <a:p>
            <a:r>
              <a:rPr lang="en-US" dirty="0"/>
              <a:t>This is because </a:t>
            </a:r>
            <a:r>
              <a:rPr lang="en-US" dirty="0" err="1"/>
              <a:t>nextflow</a:t>
            </a:r>
            <a:r>
              <a:rPr lang="en-US" dirty="0"/>
              <a:t> automatically looks for a file called ‘</a:t>
            </a:r>
            <a:r>
              <a:rPr lang="en-US" dirty="0" err="1"/>
              <a:t>nextflow.config</a:t>
            </a:r>
            <a:r>
              <a:rPr lang="en-US" dirty="0"/>
              <a:t>’ in the directory you are running your </a:t>
            </a:r>
            <a:r>
              <a:rPr lang="en-US" dirty="0" err="1"/>
              <a:t>nextflow</a:t>
            </a:r>
            <a:r>
              <a:rPr lang="en-US" dirty="0"/>
              <a:t> file from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5954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optionally you can create a bin directory where you store any executable scripts.</a:t>
            </a:r>
          </a:p>
          <a:p>
            <a:r>
              <a:rPr lang="en-US" dirty="0"/>
              <a:t>If you do call on a script that you wrote, </a:t>
            </a:r>
            <a:r>
              <a:rPr lang="en-US" dirty="0" err="1"/>
              <a:t>nextflow</a:t>
            </a:r>
            <a:r>
              <a:rPr lang="en-US" dirty="0"/>
              <a:t> automatically looks for a bin container in this directory for that script.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7742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Lastly, </a:t>
            </a:r>
            <a:r>
              <a:rPr lang="en-US" dirty="0" err="1"/>
              <a:t>nextflow</a:t>
            </a:r>
            <a:r>
              <a:rPr lang="en-US" dirty="0"/>
              <a:t>, by default, places a workflow directory in the directory you run your .</a:t>
            </a:r>
            <a:r>
              <a:rPr lang="en-US" dirty="0" err="1"/>
              <a:t>nf</a:t>
            </a:r>
            <a:r>
              <a:rPr lang="en-US" dirty="0"/>
              <a:t> files</a:t>
            </a:r>
          </a:p>
          <a:p>
            <a:r>
              <a:rPr lang="en-US" dirty="0"/>
              <a:t>This is where all I/O happens</a:t>
            </a:r>
          </a:p>
          <a:p>
            <a:r>
              <a:rPr lang="en-US" dirty="0"/>
              <a:t>You can change this to be somewhere else if you want, such as a scratch directory. You can specify that in your configuration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0411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9273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906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you have all your files organized, its as easy as saying ‘</a:t>
            </a:r>
            <a:r>
              <a:rPr lang="en-US" dirty="0" err="1"/>
              <a:t>nextflow</a:t>
            </a:r>
            <a:r>
              <a:rPr lang="en-US" dirty="0"/>
              <a:t> run this process file’</a:t>
            </a:r>
          </a:p>
          <a:p>
            <a:r>
              <a:rPr lang="en-US" dirty="0"/>
              <a:t>The ‘</a:t>
            </a:r>
            <a:r>
              <a:rPr lang="en-US" dirty="0" err="1"/>
              <a:t>nextflow</a:t>
            </a:r>
            <a:r>
              <a:rPr lang="en-US" dirty="0"/>
              <a:t>’ command is the location of the executable file</a:t>
            </a:r>
          </a:p>
          <a:p>
            <a:r>
              <a:rPr lang="en-US" dirty="0"/>
              <a:t>Here is also an example of me changing a parameter in the command 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7370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 only have one set of files running</a:t>
            </a:r>
          </a:p>
          <a:p>
            <a:r>
              <a:rPr lang="en-US" dirty="0"/>
              <a:t>This tells us a few important things:</a:t>
            </a:r>
          </a:p>
          <a:p>
            <a:r>
              <a:rPr lang="en-US" dirty="0"/>
              <a:t>	where the work directory is (the majority of the I/O happens here)</a:t>
            </a:r>
          </a:p>
          <a:p>
            <a:r>
              <a:rPr lang="en-US" dirty="0"/>
              <a:t>	what process is occurring</a:t>
            </a:r>
          </a:p>
          <a:p>
            <a:r>
              <a:rPr lang="en-US" dirty="0"/>
              <a:t>	what file it is running</a:t>
            </a:r>
          </a:p>
          <a:p>
            <a:r>
              <a:rPr lang="en-US" dirty="0"/>
              <a:t>	how much it has completed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725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 only have one set of files running</a:t>
            </a:r>
          </a:p>
          <a:p>
            <a:r>
              <a:rPr lang="en-US" dirty="0"/>
              <a:t>This tells us a few important things:</a:t>
            </a:r>
          </a:p>
          <a:p>
            <a:r>
              <a:rPr lang="en-US" dirty="0"/>
              <a:t>	where the work directory is (the majority of the I/O happens here)</a:t>
            </a:r>
          </a:p>
          <a:p>
            <a:r>
              <a:rPr lang="en-US" dirty="0"/>
              <a:t>	what process is occurring</a:t>
            </a:r>
          </a:p>
          <a:p>
            <a:r>
              <a:rPr lang="en-US" dirty="0"/>
              <a:t>	what file it is running</a:t>
            </a:r>
          </a:p>
          <a:p>
            <a:r>
              <a:rPr lang="en-US" dirty="0"/>
              <a:t>	how much it has completed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5290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 only have one set of files running</a:t>
            </a:r>
          </a:p>
          <a:p>
            <a:r>
              <a:rPr lang="en-US" dirty="0"/>
              <a:t>This tells us a few important things:</a:t>
            </a:r>
          </a:p>
          <a:p>
            <a:r>
              <a:rPr lang="en-US" dirty="0"/>
              <a:t>	where the work directory is (the majority of the I/O happens here)</a:t>
            </a:r>
          </a:p>
          <a:p>
            <a:r>
              <a:rPr lang="en-US" dirty="0"/>
              <a:t>	what process is occurring</a:t>
            </a:r>
          </a:p>
          <a:p>
            <a:r>
              <a:rPr lang="en-US" dirty="0"/>
              <a:t>	what file it is running</a:t>
            </a:r>
          </a:p>
          <a:p>
            <a:r>
              <a:rPr lang="en-US" dirty="0"/>
              <a:t>	how much it has completed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192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 only have one set of files running</a:t>
            </a:r>
          </a:p>
          <a:p>
            <a:r>
              <a:rPr lang="en-US" dirty="0"/>
              <a:t>This tells us a few important things:</a:t>
            </a:r>
          </a:p>
          <a:p>
            <a:r>
              <a:rPr lang="en-US" dirty="0"/>
              <a:t>	where the work directory is (the majority of the I/O happens here)</a:t>
            </a:r>
          </a:p>
          <a:p>
            <a:r>
              <a:rPr lang="en-US" dirty="0"/>
              <a:t>	what process is occurring</a:t>
            </a:r>
          </a:p>
          <a:p>
            <a:r>
              <a:rPr lang="en-US" dirty="0"/>
              <a:t>	what file it is running</a:t>
            </a:r>
          </a:p>
          <a:p>
            <a:r>
              <a:rPr lang="en-US" dirty="0"/>
              <a:t>	how much it has completed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5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2F953-6895-1C4A-9A66-CD68BB287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BDBCAE-9D2C-1E44-9FFC-AFCB604BB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E778E-1F11-4D4E-BFE8-3C335D1F0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FD6F-43CF-964E-9B75-1598C4AD6DC0}" type="datetime1">
              <a:rPr lang="en-US" smtClean="0"/>
              <a:t>2/24/25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B78AB-E1DA-1F45-B45E-CA4DC423E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2E790-4E3A-3F41-86D7-6350618DB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55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8A350-CFA2-F54D-9A59-44FB148D6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6A9E03-9A54-AF47-A94E-3D31F241F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E7454-BADE-3246-98BD-3AA5A4D70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202A-BA6D-A041-B32F-F8B59D62E213}" type="datetime1">
              <a:rPr lang="en-US" smtClean="0"/>
              <a:t>2/24/25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ABD8A-7CF3-C441-B189-DBF089C4B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E34F5-82E0-4A45-89FD-7A326F6C2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71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60D419-C834-244B-A0D2-134C4C9AA6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CC8D8-3317-DA41-906B-AE0CFD774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38411-E938-F24E-AEAF-D7A83E21C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1BB8-F52B-C74A-9D77-A4D2FEA2DBBD}" type="datetime1">
              <a:rPr lang="en-US" smtClean="0"/>
              <a:t>2/24/25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85C2F-C50C-3E44-A189-8CEB9944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36EAC-B77B-AF43-A0A0-83144A47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9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E54AE-70D8-F643-B000-E95A17BA8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4C9D2-03AC-5941-8EAE-C56A9A49C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FCF8D-BC7F-7242-82ED-9AFE9469F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6EE21-62F6-0B47-9CFC-99AD4EBBC32F}" type="datetime1">
              <a:rPr lang="en-US" smtClean="0"/>
              <a:t>2/24/25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21609-7C64-0842-83D5-72EE93896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3C407-3380-9449-8D12-74F04BED6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8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33456-A694-C746-B639-FF136530F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09A28-DB26-0149-ABC2-2CBE96AFB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22F97-62CF-554C-9B08-026073F19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47A0-C28E-ED4B-957E-FB7A0D375015}" type="datetime1">
              <a:rPr lang="en-US" smtClean="0"/>
              <a:t>2/24/25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D799D-9B30-254A-8B6B-611852A26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E352B-60A8-FC44-802C-AE376312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0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01B3B-C692-8D4D-81DA-CC216345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9CC4C-F131-A041-8E5E-CAC81A6AF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84BF2-8972-CB48-8C83-9477F0DA2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D076E-D6B4-5849-AB8F-6AD456C0E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873C9-D795-8644-BC30-1B023C6EDD24}" type="datetime1">
              <a:rPr lang="en-US" smtClean="0"/>
              <a:t>2/24/25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790B4C-21E9-3B4C-9846-FFE05E00A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40C67-B734-8C45-B987-DC9514AC2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6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9AA06-AED6-2543-800F-DB9C1569C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C8934-0685-C940-A83D-7F3B03AD9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3D55F-F3D2-D244-A155-5C6C603B2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A69DBF-CF50-9F45-8A04-BD0CC5C3C2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20494C-DF9B-C042-8FC6-FFB9FCF860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A85B8B-A0E4-B24B-9E27-429FC3AE3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DC5B-A853-1743-A06F-208FFD2688C3}" type="datetime1">
              <a:rPr lang="en-US" smtClean="0"/>
              <a:t>2/24/25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2BA1AD-C345-B94D-AFB0-1FD29ED24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FDB52B-189C-E249-B921-6DE82229B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7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01AEF-15AE-FC45-B8C4-3F18603E5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BD02A4-778D-1748-9560-0D76A26BC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5EF2-784A-AE45-90D3-1E56DE3DA6B5}" type="datetime1">
              <a:rPr lang="en-US" smtClean="0"/>
              <a:t>2/24/25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B96B57-CB10-EE4D-A637-6088EA06D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F79A45-ECC8-784B-9FA7-45EB03E23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7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171071-ED4E-734E-871E-E3794F06E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C95E-5D44-764E-9004-E9730F0DA851}" type="datetime1">
              <a:rPr lang="en-US" smtClean="0"/>
              <a:t>2/24/25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F0DEB2-5330-4A4C-8F54-E51DD4462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4AAAC-76F3-2245-AA9F-0D1A4B87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8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33416-585D-4649-994C-FB7E3FD6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8E8FC-5C1A-4945-8410-186002284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0C2D1-4FC6-9346-A675-41BACDCDF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0E1A5-98BE-6840-B39D-C5A1A56C8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B2AE-98CA-FF41-ACAB-D85485BC69CB}" type="datetime1">
              <a:rPr lang="en-US" smtClean="0"/>
              <a:t>2/24/25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F3197-FADA-0C4E-B391-DA649E8A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95D88-213B-CF43-980D-583707B35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90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E5BC-0D9C-2A41-803F-874DCA5E2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D4BB22-BC71-6C45-90DF-51242C093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55F83D-575E-EA44-A9AC-5D5150529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7FEA10-0285-E245-9DB0-08F9336B9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DD49-B53F-4641-A8B9-BD09A81EEEC3}" type="datetime1">
              <a:rPr lang="en-US" smtClean="0"/>
              <a:t>2/24/25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28D85-075F-944D-9BDE-0DA474A27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6E76A-78A6-FE42-AB55-D8B405EB5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6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45D69A-79ED-A945-ABD7-44F71F65E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3AF575-22E7-A94D-AC77-24693A1BF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D6982-45C4-C74D-BBC2-01B159A9DC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2F84F-4E22-BB45-8D63-E94260719708}" type="datetime1">
              <a:rPr lang="en-US" smtClean="0"/>
              <a:t>2/24/25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3756F-9824-ED46-9827-3F42D67049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415B0-4269-2547-BA52-A5C6D03AA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7FCD0-EA13-8A42-9EF7-844E3725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uralpedia.org/w/Manager" TargetMode="Externa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pluralpedia.org/w/Manager" TargetMode="Externa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bOKB3VRpuE" TargetMode="Externa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xtflow.slack.com/join/shared_invite/zt-2viwl0txy-FnMU~L7gAsZCAdutGc_00w#/shared-invite/email" TargetMode="External"/><Relationship Id="rId5" Type="http://schemas.openxmlformats.org/officeDocument/2006/relationships/hyperlink" Target="https://nf-co.re/" TargetMode="External"/><Relationship Id="rId4" Type="http://schemas.openxmlformats.org/officeDocument/2006/relationships/hyperlink" Target="https://www.nextflow.io/docs/latest/index.html" TargetMode="Externa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hyperlink" Target="mailto:helpdesk@chpc.utah.ed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sylabs.io/library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quay.io/" TargetMode="External"/><Relationship Id="rId4" Type="http://schemas.openxmlformats.org/officeDocument/2006/relationships/hyperlink" Target="https://hub.docker.com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sylabs.io/library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quay.io/" TargetMode="External"/><Relationship Id="rId4" Type="http://schemas.openxmlformats.org/officeDocument/2006/relationships/hyperlink" Target="https://hub.docker.com/" TargetMode="Externa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7C88C1-ADE7-6A46-8C1C-8332D84AC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876" y="1293394"/>
            <a:ext cx="10152246" cy="2562159"/>
          </a:xfrm>
        </p:spPr>
        <p:txBody>
          <a:bodyPr anchor="b">
            <a:no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Using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Nextflow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manage, automate, and reproduce scientific workflows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6FEA5-44C9-5743-B0B5-43B6A5A24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37" y="4039703"/>
            <a:ext cx="8124123" cy="1753635"/>
          </a:xfrm>
        </p:spPr>
        <p:txBody>
          <a:bodyPr anchor="t">
            <a:no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Ashley Dederich, Ph.D.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Scientific Consultant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Center for High Performance Computing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Utah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F8E3D-C6C1-534E-A4D1-A3A944B3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282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6C86C9-9E5D-414C-8C78-80C931944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1" y="590062"/>
            <a:ext cx="5409655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Input Data</a:t>
            </a:r>
          </a:p>
        </p:txBody>
      </p:sp>
      <p:sp>
        <p:nvSpPr>
          <p:cNvPr id="9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F28286-0328-124F-9548-CDE47FECF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8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F538E-B6B9-B8C3-B88D-4E5E536AC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54C0C-3CD1-F7AC-3F4F-31128374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Configuration File – 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A2CAA-9752-4608-0300-E39F2EAFF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many things we’ve discussed</a:t>
            </a:r>
          </a:p>
          <a:p>
            <a:pPr lvl="1"/>
            <a:r>
              <a:rPr lang="en-US" dirty="0" err="1"/>
              <a:t>Nextflow</a:t>
            </a:r>
            <a:r>
              <a:rPr lang="en-US" dirty="0"/>
              <a:t> Process File (.</a:t>
            </a:r>
            <a:r>
              <a:rPr lang="en-US" dirty="0" err="1"/>
              <a:t>nf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Singularity containers</a:t>
            </a:r>
          </a:p>
          <a:p>
            <a:pPr lvl="1"/>
            <a:r>
              <a:rPr lang="en-US" dirty="0"/>
              <a:t>A host operating system with a certain number of cores, memory,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A possible workflow manager (i.e. </a:t>
            </a:r>
            <a:r>
              <a:rPr lang="en-US" dirty="0" err="1"/>
              <a:t>Slurm</a:t>
            </a:r>
            <a:r>
              <a:rPr lang="en-US" dirty="0"/>
              <a:t>)</a:t>
            </a:r>
          </a:p>
          <a:p>
            <a:r>
              <a:rPr lang="en-US" dirty="0"/>
              <a:t>How does </a:t>
            </a:r>
            <a:r>
              <a:rPr lang="en-US" dirty="0" err="1"/>
              <a:t>Nextflow</a:t>
            </a:r>
            <a:r>
              <a:rPr lang="en-US" dirty="0"/>
              <a:t> manage all of this?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AE520-38B4-B65B-9F19-94FDC1DE3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7165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9E854-35D8-C12F-B7F1-C95594B4C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F479B-0FBD-2597-97D2-F2D34A006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Configuration File – 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DD72D-DE46-3303-6B23-AF13C7F3B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many things we’ve discussed</a:t>
            </a:r>
          </a:p>
          <a:p>
            <a:pPr lvl="1"/>
            <a:r>
              <a:rPr lang="en-US" dirty="0" err="1"/>
              <a:t>Nextflow</a:t>
            </a:r>
            <a:r>
              <a:rPr lang="en-US" dirty="0"/>
              <a:t> Process File (.</a:t>
            </a:r>
            <a:r>
              <a:rPr lang="en-US" dirty="0" err="1"/>
              <a:t>nf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Singularity containers</a:t>
            </a:r>
          </a:p>
          <a:p>
            <a:pPr lvl="1"/>
            <a:r>
              <a:rPr lang="en-US" dirty="0"/>
              <a:t>A host operating system with a certain number of cores, memory,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A possible workflow manager (i.e. </a:t>
            </a:r>
            <a:r>
              <a:rPr lang="en-US" dirty="0" err="1"/>
              <a:t>Slurm</a:t>
            </a:r>
            <a:r>
              <a:rPr lang="en-US" dirty="0"/>
              <a:t>)</a:t>
            </a:r>
          </a:p>
          <a:p>
            <a:r>
              <a:rPr lang="en-US" dirty="0"/>
              <a:t>How does </a:t>
            </a:r>
            <a:r>
              <a:rPr lang="en-US" dirty="0" err="1"/>
              <a:t>Nextflow</a:t>
            </a:r>
            <a:r>
              <a:rPr lang="en-US" dirty="0"/>
              <a:t> manage all of this?</a:t>
            </a:r>
          </a:p>
          <a:p>
            <a:pPr lvl="1"/>
            <a:r>
              <a:rPr lang="en-US" b="1" dirty="0"/>
              <a:t>Answer</a:t>
            </a:r>
            <a:r>
              <a:rPr lang="en-US" dirty="0"/>
              <a:t>: through a </a:t>
            </a:r>
            <a:r>
              <a:rPr lang="en-US" dirty="0" err="1"/>
              <a:t>nextflow.config</a:t>
            </a:r>
            <a:r>
              <a:rPr lang="en-US" dirty="0"/>
              <a:t> file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5FE2E-0C94-ED88-8169-C8FB17298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9548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C9076-C48C-7C42-A517-DD90BA420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Configuration File – What is it?</a:t>
            </a:r>
          </a:p>
        </p:txBody>
      </p:sp>
      <p:pic>
        <p:nvPicPr>
          <p:cNvPr id="5" name="Content Placeholder 4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F2FD0C11-D962-1D49-8BEE-97CE78406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30004" y="1690688"/>
            <a:ext cx="3744212" cy="280815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6ED7F4-E245-6245-839F-C16D278B7C73}"/>
              </a:ext>
            </a:extLst>
          </p:cNvPr>
          <p:cNvSpPr txBox="1"/>
          <p:nvPr/>
        </p:nvSpPr>
        <p:spPr>
          <a:xfrm>
            <a:off x="838200" y="1581374"/>
            <a:ext cx="6771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Like a manager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BB04CF-9863-6D41-987A-D397A89DB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8756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C9076-C48C-7C42-A517-DD90BA420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Configuration File – What is it?</a:t>
            </a:r>
          </a:p>
        </p:txBody>
      </p:sp>
      <p:pic>
        <p:nvPicPr>
          <p:cNvPr id="5" name="Content Placeholder 4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F2FD0C11-D962-1D49-8BEE-97CE78406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30004" y="1690688"/>
            <a:ext cx="3744212" cy="280815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6ED7F4-E245-6245-839F-C16D278B7C73}"/>
              </a:ext>
            </a:extLst>
          </p:cNvPr>
          <p:cNvSpPr txBox="1"/>
          <p:nvPr/>
        </p:nvSpPr>
        <p:spPr>
          <a:xfrm>
            <a:off x="838200" y="1581374"/>
            <a:ext cx="67713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Like a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Communicates between </a:t>
            </a:r>
            <a:r>
              <a:rPr lang="en-US" sz="2800" dirty="0" err="1"/>
              <a:t>nextflow</a:t>
            </a:r>
            <a:r>
              <a:rPr lang="en-US" sz="2800" dirty="0"/>
              <a:t> process file and the host computer</a:t>
            </a:r>
          </a:p>
        </p:txBody>
      </p:sp>
      <p:pic>
        <p:nvPicPr>
          <p:cNvPr id="6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760FEF6-8AF8-1842-BDAB-09329ED1F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90" y="2906936"/>
            <a:ext cx="6629749" cy="395106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FEDB2A-85F5-6345-9CF0-E6A5001A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0658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9A2AC-B65C-E045-B105-30EB34479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Configuration File – 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B1AFA-B60F-EC42-AC0F-E79D67444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simple text file</a:t>
            </a:r>
            <a:r>
              <a:rPr lang="en-US" dirty="0"/>
              <a:t> containing a set of properties</a:t>
            </a:r>
          </a:p>
          <a:p>
            <a:pPr lvl="1"/>
            <a:r>
              <a:rPr lang="en-US" dirty="0"/>
              <a:t>Syntax : 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 =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43EE6-055C-4848-A372-27EEA8D92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6434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9A2AC-B65C-E045-B105-30EB34479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Configuration File – 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B1AFA-B60F-EC42-AC0F-E79D67444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simple text file</a:t>
            </a:r>
            <a:r>
              <a:rPr lang="en-US" dirty="0"/>
              <a:t> containing a set of properties</a:t>
            </a:r>
          </a:p>
          <a:p>
            <a:pPr lvl="1"/>
            <a:r>
              <a:rPr lang="en-US" dirty="0"/>
              <a:t>Syntax : 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 = value</a:t>
            </a:r>
            <a:endParaRPr lang="en-US" dirty="0"/>
          </a:p>
          <a:p>
            <a:r>
              <a:rPr lang="en-US" dirty="0"/>
              <a:t>Helps define:</a:t>
            </a:r>
          </a:p>
          <a:p>
            <a:pPr lvl="1"/>
            <a:endParaRPr lang="en-US" dirty="0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65BBB-7C86-4A4F-A9B8-BD07F597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7154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9A2AC-B65C-E045-B105-30EB34479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Configuration File – 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B1AFA-B60F-EC42-AC0F-E79D67444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simple text file</a:t>
            </a:r>
            <a:r>
              <a:rPr lang="en-US" dirty="0"/>
              <a:t> containing a set of properties</a:t>
            </a:r>
          </a:p>
          <a:p>
            <a:pPr lvl="1"/>
            <a:r>
              <a:rPr lang="en-US" dirty="0"/>
              <a:t>Syntax : 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 = value</a:t>
            </a:r>
            <a:endParaRPr lang="en-US" dirty="0"/>
          </a:p>
          <a:p>
            <a:r>
              <a:rPr lang="en-US" dirty="0"/>
              <a:t>Helps define:</a:t>
            </a:r>
          </a:p>
          <a:p>
            <a:pPr lvl="1"/>
            <a:r>
              <a:rPr lang="en-US" b="1" dirty="0"/>
              <a:t>Computer hardware</a:t>
            </a:r>
            <a:r>
              <a:rPr lang="en-US" dirty="0"/>
              <a:t> – # CPUs, amount of memory, etc.</a:t>
            </a:r>
            <a:endParaRPr lang="en-US" b="1" dirty="0"/>
          </a:p>
          <a:p>
            <a:pPr lvl="1"/>
            <a:endParaRPr lang="en-US" dirty="0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E4692-4975-F14E-B8EE-DF1BAA84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3228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9A2AC-B65C-E045-B105-30EB34479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Configuration File – 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B1AFA-B60F-EC42-AC0F-E79D67444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simple text file</a:t>
            </a:r>
            <a:r>
              <a:rPr lang="en-US" dirty="0"/>
              <a:t> containing a set of properties</a:t>
            </a:r>
          </a:p>
          <a:p>
            <a:pPr lvl="1"/>
            <a:r>
              <a:rPr lang="en-US" dirty="0"/>
              <a:t>Syntax : 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 = value</a:t>
            </a:r>
            <a:endParaRPr lang="en-US" dirty="0"/>
          </a:p>
          <a:p>
            <a:r>
              <a:rPr lang="en-US" dirty="0"/>
              <a:t>Helps define:</a:t>
            </a:r>
          </a:p>
          <a:p>
            <a:pPr lvl="1"/>
            <a:r>
              <a:rPr lang="en-US" b="1" dirty="0"/>
              <a:t>Computer hardware</a:t>
            </a:r>
            <a:r>
              <a:rPr lang="en-US" dirty="0"/>
              <a:t> – # CPUs, amount of memory, etc.</a:t>
            </a:r>
            <a:endParaRPr lang="en-US" b="1" dirty="0"/>
          </a:p>
          <a:p>
            <a:pPr lvl="1"/>
            <a:r>
              <a:rPr lang="en-US" b="1" dirty="0"/>
              <a:t>Cluster Deployment</a:t>
            </a:r>
            <a:r>
              <a:rPr lang="en-US" dirty="0"/>
              <a:t> –  local vs. grid executor (like </a:t>
            </a:r>
            <a:r>
              <a:rPr lang="en-US" dirty="0" err="1"/>
              <a:t>Slurm</a:t>
            </a:r>
            <a:r>
              <a:rPr lang="en-US" dirty="0"/>
              <a:t>)</a:t>
            </a:r>
            <a:endParaRPr lang="en-US" b="1" dirty="0"/>
          </a:p>
          <a:p>
            <a:pPr lvl="1"/>
            <a:endParaRPr lang="en-US" dirty="0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A8BAE-F4DD-F84D-B814-8A391FB0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6775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9A2AC-B65C-E045-B105-30EB34479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Configuration File – 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B1AFA-B60F-EC42-AC0F-E79D67444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simple text file</a:t>
            </a:r>
            <a:r>
              <a:rPr lang="en-US" dirty="0"/>
              <a:t> containing a set of properties</a:t>
            </a:r>
          </a:p>
          <a:p>
            <a:pPr lvl="1"/>
            <a:r>
              <a:rPr lang="en-US" dirty="0"/>
              <a:t>Syntax : 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 = value</a:t>
            </a:r>
            <a:endParaRPr lang="en-US" dirty="0"/>
          </a:p>
          <a:p>
            <a:r>
              <a:rPr lang="en-US" dirty="0"/>
              <a:t>Helps define:</a:t>
            </a:r>
          </a:p>
          <a:p>
            <a:pPr lvl="1"/>
            <a:r>
              <a:rPr lang="en-US" b="1" dirty="0"/>
              <a:t>Computer hardware</a:t>
            </a:r>
            <a:r>
              <a:rPr lang="en-US" dirty="0"/>
              <a:t> – # CPUs, amount of memory, etc.</a:t>
            </a:r>
            <a:endParaRPr lang="en-US" b="1" dirty="0"/>
          </a:p>
          <a:p>
            <a:pPr lvl="1"/>
            <a:r>
              <a:rPr lang="en-US" b="1" dirty="0"/>
              <a:t>Cluster Deployment</a:t>
            </a:r>
            <a:r>
              <a:rPr lang="en-US" dirty="0"/>
              <a:t> –  local vs. grid executor (like </a:t>
            </a:r>
            <a:r>
              <a:rPr lang="en-US" dirty="0" err="1"/>
              <a:t>Slurm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Container Configuration </a:t>
            </a:r>
            <a:r>
              <a:rPr lang="en-US" dirty="0"/>
              <a:t>– defines location of containers</a:t>
            </a:r>
            <a:endParaRPr lang="en-US" dirty="0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CD53E-C276-F147-AF44-0BCE439D6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5315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9A2AC-B65C-E045-B105-30EB34479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Configuration File – 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B1AFA-B60F-EC42-AC0F-E79D67444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simple text file</a:t>
            </a:r>
            <a:r>
              <a:rPr lang="en-US" dirty="0"/>
              <a:t> containing a set of properties</a:t>
            </a:r>
          </a:p>
          <a:p>
            <a:pPr lvl="1"/>
            <a:r>
              <a:rPr lang="en-US" dirty="0"/>
              <a:t>Syntax : 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 = value</a:t>
            </a:r>
            <a:endParaRPr lang="en-US" dirty="0"/>
          </a:p>
          <a:p>
            <a:r>
              <a:rPr lang="en-US" dirty="0"/>
              <a:t>Helps define:</a:t>
            </a:r>
          </a:p>
          <a:p>
            <a:pPr lvl="1"/>
            <a:r>
              <a:rPr lang="en-US" b="1" dirty="0"/>
              <a:t>Computer hardware</a:t>
            </a:r>
            <a:r>
              <a:rPr lang="en-US" dirty="0"/>
              <a:t> – # CPUs, amount of memory, etc.</a:t>
            </a:r>
            <a:endParaRPr lang="en-US" b="1" dirty="0"/>
          </a:p>
          <a:p>
            <a:pPr lvl="1"/>
            <a:r>
              <a:rPr lang="en-US" b="1" dirty="0"/>
              <a:t>Cluster Deployment</a:t>
            </a:r>
            <a:r>
              <a:rPr lang="en-US" dirty="0"/>
              <a:t> –  local vs. grid executor (like </a:t>
            </a:r>
            <a:r>
              <a:rPr lang="en-US" dirty="0" err="1"/>
              <a:t>Slurm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Container Configuration </a:t>
            </a:r>
            <a:r>
              <a:rPr lang="en-US" dirty="0"/>
              <a:t>– defines location of containers</a:t>
            </a:r>
            <a:endParaRPr lang="en-US" dirty="0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b="1" dirty="0">
                <a:cs typeface="Consolas" panose="020B0609020204030204" pitchFamily="49" charset="0"/>
              </a:rPr>
              <a:t>Volume Mounts</a:t>
            </a:r>
            <a:r>
              <a:rPr lang="en-US" dirty="0">
                <a:cs typeface="Consolas" panose="020B0609020204030204" pitchFamily="49" charset="0"/>
              </a:rPr>
              <a:t> </a:t>
            </a:r>
            <a:r>
              <a:rPr lang="en-US" dirty="0"/>
              <a:t>– can specify EBS volumes for AWS batch storage</a:t>
            </a:r>
            <a:endParaRPr lang="en-US" b="1" dirty="0"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58710-6C8A-724E-9B11-97D70A23F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64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1F4BC-1586-0347-8F2F-6C0821343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90214-2032-8D45-8A89-5EC15561F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give </a:t>
            </a:r>
            <a:r>
              <a:rPr lang="en-US" dirty="0" err="1"/>
              <a:t>Nextflow</a:t>
            </a:r>
            <a:r>
              <a:rPr lang="en-US" dirty="0"/>
              <a:t> some data to work with</a:t>
            </a:r>
          </a:p>
          <a:p>
            <a:r>
              <a:rPr lang="en-US" dirty="0"/>
              <a:t>Two ways:</a:t>
            </a:r>
          </a:p>
          <a:p>
            <a:pPr lvl="1"/>
            <a:r>
              <a:rPr lang="en-US" dirty="0"/>
              <a:t>Parameters</a:t>
            </a:r>
          </a:p>
          <a:p>
            <a:pPr lvl="1"/>
            <a:r>
              <a:rPr lang="en-US" dirty="0"/>
              <a:t>Channels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E030E-E4A2-1043-B5AA-E70F5587E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1830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36560-8439-3E4E-A34C-AEE257983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Configuration File – How to Build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8AF7D-338B-5046-9760-CE9E6442E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072"/>
            <a:ext cx="10515600" cy="4784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process {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D72A79-9069-7344-B6ED-9614BDC74D96}"/>
              </a:ext>
            </a:extLst>
          </p:cNvPr>
          <p:cNvSpPr/>
          <p:nvPr/>
        </p:nvSpPr>
        <p:spPr>
          <a:xfrm>
            <a:off x="838200" y="1392072"/>
            <a:ext cx="1945943" cy="47848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91BE8CB-6E9D-8745-8EB0-173181D1136B}"/>
              </a:ext>
            </a:extLst>
          </p:cNvPr>
          <p:cNvCxnSpPr/>
          <p:nvPr/>
        </p:nvCxnSpPr>
        <p:spPr>
          <a:xfrm flipH="1">
            <a:off x="3078480" y="2042160"/>
            <a:ext cx="21793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B5408AE-844E-E64F-9058-A835FBC32164}"/>
              </a:ext>
            </a:extLst>
          </p:cNvPr>
          <p:cNvSpPr txBox="1"/>
          <p:nvPr/>
        </p:nvSpPr>
        <p:spPr>
          <a:xfrm>
            <a:off x="5552137" y="1811327"/>
            <a:ext cx="3772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Create your process function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E92A2-3E8A-CF4C-8FA6-A349F6311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7568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36560-8439-3E4E-A34C-AEE257983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Configuration File – How to Build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8AF7D-338B-5046-9760-CE9E6442E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072"/>
            <a:ext cx="10515600" cy="4784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process {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executor=‘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slurm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’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D72A79-9069-7344-B6ED-9614BDC74D96}"/>
              </a:ext>
            </a:extLst>
          </p:cNvPr>
          <p:cNvSpPr/>
          <p:nvPr/>
        </p:nvSpPr>
        <p:spPr>
          <a:xfrm>
            <a:off x="1577167" y="1655746"/>
            <a:ext cx="1945943" cy="4473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91BE8CB-6E9D-8745-8EB0-173181D1136B}"/>
              </a:ext>
            </a:extLst>
          </p:cNvPr>
          <p:cNvCxnSpPr/>
          <p:nvPr/>
        </p:nvCxnSpPr>
        <p:spPr>
          <a:xfrm flipH="1">
            <a:off x="3642360" y="1864187"/>
            <a:ext cx="21793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B5408AE-844E-E64F-9058-A835FBC32164}"/>
              </a:ext>
            </a:extLst>
          </p:cNvPr>
          <p:cNvSpPr txBox="1"/>
          <p:nvPr/>
        </p:nvSpPr>
        <p:spPr>
          <a:xfrm>
            <a:off x="5997712" y="1633354"/>
            <a:ext cx="2870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Specify your executor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92BDB7-5489-4F43-B00C-5766DC4E6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2881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36560-8439-3E4E-A34C-AEE257983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Configuration File – How to Build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8AF7D-338B-5046-9760-CE9E6442E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072"/>
            <a:ext cx="10515600" cy="4784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process {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executor=‘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slurm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’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withLabel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highcpu_mem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16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	memory = 200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}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withLabel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lowcpu_mem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4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	memory = 50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}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D72A79-9069-7344-B6ED-9614BDC74D96}"/>
              </a:ext>
            </a:extLst>
          </p:cNvPr>
          <p:cNvSpPr/>
          <p:nvPr/>
        </p:nvSpPr>
        <p:spPr>
          <a:xfrm>
            <a:off x="1577167" y="2038984"/>
            <a:ext cx="2933873" cy="25330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91BE8CB-6E9D-8745-8EB0-173181D1136B}"/>
              </a:ext>
            </a:extLst>
          </p:cNvPr>
          <p:cNvCxnSpPr>
            <a:cxnSpLocks/>
          </p:cNvCxnSpPr>
          <p:nvPr/>
        </p:nvCxnSpPr>
        <p:spPr>
          <a:xfrm flipH="1">
            <a:off x="4743854" y="3303890"/>
            <a:ext cx="162646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B5408AE-844E-E64F-9058-A835FBC32164}"/>
              </a:ext>
            </a:extLst>
          </p:cNvPr>
          <p:cNvSpPr txBox="1"/>
          <p:nvPr/>
        </p:nvSpPr>
        <p:spPr>
          <a:xfrm>
            <a:off x="6740294" y="3073057"/>
            <a:ext cx="3263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Specify </a:t>
            </a:r>
            <a:r>
              <a:rPr lang="en-US" sz="2400" dirty="0" err="1">
                <a:solidFill>
                  <a:srgbClr val="FF0000"/>
                </a:solidFill>
              </a:rPr>
              <a:t>cpu</a:t>
            </a:r>
            <a:r>
              <a:rPr lang="en-US" sz="2400" dirty="0">
                <a:solidFill>
                  <a:srgbClr val="FF0000"/>
                </a:solidFill>
              </a:rPr>
              <a:t> and memory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5F290-91DE-9145-93DD-CDB03F6A5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6385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36560-8439-3E4E-A34C-AEE257983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Configuration File – How to Build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8AF7D-338B-5046-9760-CE9E6442E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072"/>
            <a:ext cx="10515600" cy="4784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process {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executor=‘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slurm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’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withLabel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highcpu_mem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16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	memory = 200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}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withLabel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lowcpu_mem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4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	memory = 50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}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withLabel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my_container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	container = ‘/some/path/containers/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blast_latest.sif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’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}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D72A79-9069-7344-B6ED-9614BDC74D96}"/>
              </a:ext>
            </a:extLst>
          </p:cNvPr>
          <p:cNvSpPr/>
          <p:nvPr/>
        </p:nvSpPr>
        <p:spPr>
          <a:xfrm>
            <a:off x="1577167" y="4585009"/>
            <a:ext cx="6435263" cy="1110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91BE8CB-6E9D-8745-8EB0-173181D1136B}"/>
              </a:ext>
            </a:extLst>
          </p:cNvPr>
          <p:cNvCxnSpPr>
            <a:cxnSpLocks/>
          </p:cNvCxnSpPr>
          <p:nvPr/>
        </p:nvCxnSpPr>
        <p:spPr>
          <a:xfrm flipH="1">
            <a:off x="8218170" y="5033010"/>
            <a:ext cx="101727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B5408AE-844E-E64F-9058-A835FBC32164}"/>
              </a:ext>
            </a:extLst>
          </p:cNvPr>
          <p:cNvSpPr txBox="1"/>
          <p:nvPr/>
        </p:nvSpPr>
        <p:spPr>
          <a:xfrm>
            <a:off x="9406890" y="4634931"/>
            <a:ext cx="2621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Specify location of container(s)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402110-0DBC-ED44-B4D0-ACCEC274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771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36560-8439-3E4E-A34C-AEE257983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Configuration File – How to Build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8AF7D-338B-5046-9760-CE9E6442E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072"/>
            <a:ext cx="10515600" cy="47848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process {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executor=‘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slurm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’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withLabel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highcpu_mem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16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	memory = 200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}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withLabel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lowcpu_mem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4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	memory = 50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}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withLabel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my_container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	container = ‘/some/path/containers/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blast_latest.sif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’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}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singularity {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enabled = true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D72A79-9069-7344-B6ED-9614BDC74D96}"/>
              </a:ext>
            </a:extLst>
          </p:cNvPr>
          <p:cNvSpPr/>
          <p:nvPr/>
        </p:nvSpPr>
        <p:spPr>
          <a:xfrm>
            <a:off x="838200" y="5827593"/>
            <a:ext cx="2792104" cy="10265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91BE8CB-6E9D-8745-8EB0-173181D1136B}"/>
              </a:ext>
            </a:extLst>
          </p:cNvPr>
          <p:cNvCxnSpPr/>
          <p:nvPr/>
        </p:nvCxnSpPr>
        <p:spPr>
          <a:xfrm flipH="1">
            <a:off x="3788164" y="6212902"/>
            <a:ext cx="21793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B5408AE-844E-E64F-9058-A835FBC32164}"/>
              </a:ext>
            </a:extLst>
          </p:cNvPr>
          <p:cNvSpPr txBox="1"/>
          <p:nvPr/>
        </p:nvSpPr>
        <p:spPr>
          <a:xfrm>
            <a:off x="6224518" y="5964100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Enable singularity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E7836-FEAB-EA41-837B-68967F18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1705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619320-FA0B-3F43-87B2-71EA666E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1" y="590062"/>
            <a:ext cx="5409655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Putting it all together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D651DD-361C-CB49-B631-EB1C9AA6B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0236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7EECC-41A2-804C-9235-1454E3BB0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 – how to organize files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61D3A5-B3F0-3F49-A638-2019AF5E32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7739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C59848-0D69-FB46-971E-F49A7D17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5908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7EECC-41A2-804C-9235-1454E3BB0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 – how to organize files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61D3A5-B3F0-3F49-A638-2019AF5E32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3025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C02489-B8CB-7B46-9EBF-E20197DF4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1131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7EECC-41A2-804C-9235-1454E3BB0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 – how to organize files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61D3A5-B3F0-3F49-A638-2019AF5E32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1932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FAEDFE-24AE-254C-B330-B818ADC4A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3114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7EECC-41A2-804C-9235-1454E3BB0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 – how to organize files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61D3A5-B3F0-3F49-A638-2019AF5E32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6883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A05B0E-DA46-D049-B52C-D018F2B34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5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9C07-0293-7248-AC9C-4F733B236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EA31A-BB57-484C-83BD-E2151D018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  <a:p>
            <a:pPr lvl="1"/>
            <a:r>
              <a:rPr lang="en-US" dirty="0"/>
              <a:t>Import data</a:t>
            </a:r>
          </a:p>
          <a:p>
            <a:pPr lvl="1"/>
            <a:r>
              <a:rPr lang="en-US" dirty="0"/>
              <a:t>Flexible</a:t>
            </a:r>
          </a:p>
          <a:p>
            <a:pPr lvl="1"/>
            <a:r>
              <a:rPr lang="en-US" dirty="0"/>
              <a:t>Can be used </a:t>
            </a:r>
            <a:r>
              <a:rPr lang="en-US" b="1" dirty="0"/>
              <a:t>more</a:t>
            </a:r>
            <a:r>
              <a:rPr lang="en-US" dirty="0"/>
              <a:t> than once</a:t>
            </a:r>
          </a:p>
          <a:p>
            <a:pPr lvl="1"/>
            <a:r>
              <a:rPr lang="en-US" dirty="0"/>
              <a:t>Can become channels</a:t>
            </a:r>
          </a:p>
          <a:p>
            <a:r>
              <a:rPr lang="en-US" dirty="0"/>
              <a:t>Channels</a:t>
            </a:r>
          </a:p>
          <a:p>
            <a:pPr lvl="1"/>
            <a:r>
              <a:rPr lang="en-US" dirty="0"/>
              <a:t>Import data</a:t>
            </a:r>
          </a:p>
          <a:p>
            <a:pPr lvl="1"/>
            <a:r>
              <a:rPr lang="en-US" dirty="0"/>
              <a:t>Not flexible</a:t>
            </a:r>
          </a:p>
          <a:p>
            <a:pPr lvl="1"/>
            <a:r>
              <a:rPr lang="en-US" dirty="0"/>
              <a:t>Can </a:t>
            </a:r>
            <a:r>
              <a:rPr lang="en-US" b="1" dirty="0"/>
              <a:t>only</a:t>
            </a:r>
            <a:r>
              <a:rPr lang="en-US" dirty="0"/>
              <a:t> be used once</a:t>
            </a:r>
          </a:p>
          <a:p>
            <a:pPr lvl="1"/>
            <a:r>
              <a:rPr lang="en-US" dirty="0"/>
              <a:t>The backbone of passing data between steps (</a:t>
            </a:r>
            <a:r>
              <a:rPr lang="en-US" i="1" dirty="0"/>
              <a:t>processes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04A0A-F93F-6747-8C62-28092E1CA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7587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7EECC-41A2-804C-9235-1454E3BB0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 – how to organize files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61D3A5-B3F0-3F49-A638-2019AF5E32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70331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29509F-9DE2-9340-956C-730C36DBB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4294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7EECC-41A2-804C-9235-1454E3BB0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 – how to organize files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61D3A5-B3F0-3F49-A638-2019AF5E32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2634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571A22-CD3D-B449-801D-3692062E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2876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7EECC-41A2-804C-9235-1454E3BB0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 – how to organize files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61D3A5-B3F0-3F49-A638-2019AF5E32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3514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5EBC0-8E39-4D42-9BC2-8BADAED0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0337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8B2D8-1542-0D47-B101-9CCE2B4C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8FA7941-EE23-C34D-92C6-45D82DE95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377" y="1411542"/>
            <a:ext cx="9607271" cy="54464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678387-0233-9A4E-A43B-529781870E23}"/>
              </a:ext>
            </a:extLst>
          </p:cNvPr>
          <p:cNvSpPr txBox="1"/>
          <p:nvPr/>
        </p:nvSpPr>
        <p:spPr>
          <a:xfrm>
            <a:off x="8030973" y="1027906"/>
            <a:ext cx="1960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wga-bwaCHPC.nf</a:t>
            </a: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C24F4A-D0D2-BB4C-9065-CC1C36979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123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FF1E1C7-54C8-FF03-749E-B22CD5110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391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8B2D8-1542-0D47-B101-9CCE2B4C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pic>
        <p:nvPicPr>
          <p:cNvPr id="6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9EF83547-2C9E-B244-9FE4-B790C0893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39" y="2224215"/>
            <a:ext cx="6632577" cy="395274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09299CB-2FAE-3F4D-91F5-FFC7C122C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903" y="681037"/>
            <a:ext cx="5754858" cy="607783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61BB0-ED17-8647-A9F6-26705426D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124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4EEE336-E668-77DC-F1F8-E464B405E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Config file</a:t>
            </a:r>
          </a:p>
        </p:txBody>
      </p:sp>
    </p:spTree>
    <p:extLst>
      <p:ext uri="{BB962C8B-B14F-4D97-AF65-F5344CB8AC3E}">
        <p14:creationId xmlns:p14="http://schemas.microsoft.com/office/powerpoint/2010/main" val="75210353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57C86-8F95-034D-8D1D-B40F1FD4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 – running </a:t>
            </a:r>
            <a:r>
              <a:rPr lang="en-US" dirty="0" err="1"/>
              <a:t>Nextflow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779D4-0ED3-614F-BE12-D36A3A24B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03" y="1742546"/>
            <a:ext cx="3357369" cy="4944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From the command line: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E33A0C-84BE-4746-AF0E-1870B1B0F9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9" r="1" b="19887"/>
          <a:stretch/>
        </p:blipFill>
        <p:spPr>
          <a:xfrm>
            <a:off x="838200" y="2128686"/>
            <a:ext cx="5424208" cy="43749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AC5C6-7811-7446-9F03-758536D47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4347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57C86-8F95-034D-8D1D-B40F1FD4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 – running </a:t>
            </a:r>
            <a:r>
              <a:rPr lang="en-US" dirty="0" err="1"/>
              <a:t>Nextflow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779D4-0ED3-614F-BE12-D36A3A24B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03" y="1742546"/>
            <a:ext cx="3357369" cy="4944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From the command line: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E33A0C-84BE-4746-AF0E-1870B1B0F9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9" r="1" b="19887"/>
          <a:stretch/>
        </p:blipFill>
        <p:spPr>
          <a:xfrm>
            <a:off x="838200" y="2128686"/>
            <a:ext cx="5424208" cy="4374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C798FF-8A72-7843-80D1-B74C8AE06824}"/>
              </a:ext>
            </a:extLst>
          </p:cNvPr>
          <p:cNvSpPr txBox="1"/>
          <p:nvPr/>
        </p:nvSpPr>
        <p:spPr>
          <a:xfrm>
            <a:off x="1032501" y="2608523"/>
            <a:ext cx="2517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happens: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AB126E5-EF8F-C242-9F76-453A8526AE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987"/>
          <a:stretch/>
        </p:blipFill>
        <p:spPr>
          <a:xfrm>
            <a:off x="1032501" y="3070188"/>
            <a:ext cx="9727548" cy="233432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72F03-DD8F-A549-AC1E-96C5A0513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9976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57C86-8F95-034D-8D1D-B40F1FD4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 – running </a:t>
            </a:r>
            <a:r>
              <a:rPr lang="en-US" dirty="0" err="1"/>
              <a:t>Nextflow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779D4-0ED3-614F-BE12-D36A3A24B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03" y="1742546"/>
            <a:ext cx="3357369" cy="4944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From the command line: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E33A0C-84BE-4746-AF0E-1870B1B0F9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9" r="1" b="19887"/>
          <a:stretch/>
        </p:blipFill>
        <p:spPr>
          <a:xfrm>
            <a:off x="838200" y="2128686"/>
            <a:ext cx="5424208" cy="4374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C798FF-8A72-7843-80D1-B74C8AE06824}"/>
              </a:ext>
            </a:extLst>
          </p:cNvPr>
          <p:cNvSpPr txBox="1"/>
          <p:nvPr/>
        </p:nvSpPr>
        <p:spPr>
          <a:xfrm>
            <a:off x="1032501" y="2608523"/>
            <a:ext cx="2517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happens: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AB126E5-EF8F-C242-9F76-453A8526AE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987"/>
          <a:stretch/>
        </p:blipFill>
        <p:spPr>
          <a:xfrm>
            <a:off x="1032501" y="3070188"/>
            <a:ext cx="9727548" cy="23343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596FA5-22BF-D246-BDE9-A99EB1CCE1A3}"/>
              </a:ext>
            </a:extLst>
          </p:cNvPr>
          <p:cNvSpPr/>
          <p:nvPr/>
        </p:nvSpPr>
        <p:spPr>
          <a:xfrm>
            <a:off x="1032500" y="3795554"/>
            <a:ext cx="1342209" cy="4374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45F9D-42A0-CC45-9D5F-BE5423E2A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8838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57C86-8F95-034D-8D1D-B40F1FD4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 – running </a:t>
            </a:r>
            <a:r>
              <a:rPr lang="en-US" dirty="0" err="1"/>
              <a:t>Nextflow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779D4-0ED3-614F-BE12-D36A3A24B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03" y="1742546"/>
            <a:ext cx="3357369" cy="4944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From the command line: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E33A0C-84BE-4746-AF0E-1870B1B0F9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9" r="1" b="19887"/>
          <a:stretch/>
        </p:blipFill>
        <p:spPr>
          <a:xfrm>
            <a:off x="838200" y="2128686"/>
            <a:ext cx="5424208" cy="4374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C798FF-8A72-7843-80D1-B74C8AE06824}"/>
              </a:ext>
            </a:extLst>
          </p:cNvPr>
          <p:cNvSpPr txBox="1"/>
          <p:nvPr/>
        </p:nvSpPr>
        <p:spPr>
          <a:xfrm>
            <a:off x="1032501" y="2608523"/>
            <a:ext cx="2517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happens: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AB126E5-EF8F-C242-9F76-453A8526AE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987"/>
          <a:stretch/>
        </p:blipFill>
        <p:spPr>
          <a:xfrm>
            <a:off x="1032501" y="3070188"/>
            <a:ext cx="9727548" cy="23343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596FA5-22BF-D246-BDE9-A99EB1CCE1A3}"/>
              </a:ext>
            </a:extLst>
          </p:cNvPr>
          <p:cNvSpPr/>
          <p:nvPr/>
        </p:nvSpPr>
        <p:spPr>
          <a:xfrm>
            <a:off x="3550304" y="3799858"/>
            <a:ext cx="4952251" cy="4374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9AE36-A80A-244F-8ECD-DD0BD592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6258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57C86-8F95-034D-8D1D-B40F1FD4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 – running </a:t>
            </a:r>
            <a:r>
              <a:rPr lang="en-US" dirty="0" err="1"/>
              <a:t>Nextflow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779D4-0ED3-614F-BE12-D36A3A24B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03" y="1742546"/>
            <a:ext cx="3357369" cy="4944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From the command line: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E33A0C-84BE-4746-AF0E-1870B1B0F9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9" r="1" b="19887"/>
          <a:stretch/>
        </p:blipFill>
        <p:spPr>
          <a:xfrm>
            <a:off x="838200" y="2128686"/>
            <a:ext cx="5424208" cy="4374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C798FF-8A72-7843-80D1-B74C8AE06824}"/>
              </a:ext>
            </a:extLst>
          </p:cNvPr>
          <p:cNvSpPr txBox="1"/>
          <p:nvPr/>
        </p:nvSpPr>
        <p:spPr>
          <a:xfrm>
            <a:off x="1032501" y="2608523"/>
            <a:ext cx="2517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happens: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AB126E5-EF8F-C242-9F76-453A8526AE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987"/>
          <a:stretch/>
        </p:blipFill>
        <p:spPr>
          <a:xfrm>
            <a:off x="1032501" y="3070188"/>
            <a:ext cx="9727548" cy="23343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596FA5-22BF-D246-BDE9-A99EB1CCE1A3}"/>
              </a:ext>
            </a:extLst>
          </p:cNvPr>
          <p:cNvSpPr/>
          <p:nvPr/>
        </p:nvSpPr>
        <p:spPr>
          <a:xfrm>
            <a:off x="8504442" y="3799858"/>
            <a:ext cx="1731380" cy="4374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F4C71-E009-EC4F-82BA-585301DE1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14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9C07-0293-7248-AC9C-4F733B236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EA31A-BB57-484C-83BD-E2151D018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  <a:p>
            <a:pPr lvl="1"/>
            <a:r>
              <a:rPr lang="en-US" dirty="0"/>
              <a:t>Import data</a:t>
            </a:r>
          </a:p>
          <a:p>
            <a:pPr lvl="1"/>
            <a:r>
              <a:rPr lang="en-US" dirty="0"/>
              <a:t>Flexible</a:t>
            </a:r>
          </a:p>
          <a:p>
            <a:pPr lvl="1"/>
            <a:r>
              <a:rPr lang="en-US" dirty="0"/>
              <a:t>Can be used </a:t>
            </a:r>
            <a:r>
              <a:rPr lang="en-US" b="1" dirty="0"/>
              <a:t>more</a:t>
            </a:r>
            <a:r>
              <a:rPr lang="en-US" dirty="0"/>
              <a:t> than once</a:t>
            </a:r>
          </a:p>
          <a:p>
            <a:pPr lvl="1"/>
            <a:r>
              <a:rPr lang="en-US" dirty="0"/>
              <a:t>Can become channels</a:t>
            </a:r>
          </a:p>
          <a:p>
            <a:r>
              <a:rPr lang="en-US" dirty="0"/>
              <a:t>Channels</a:t>
            </a:r>
          </a:p>
          <a:p>
            <a:pPr lvl="1"/>
            <a:r>
              <a:rPr lang="en-US" dirty="0"/>
              <a:t>Import data</a:t>
            </a:r>
          </a:p>
          <a:p>
            <a:pPr lvl="1"/>
            <a:r>
              <a:rPr lang="en-US" dirty="0"/>
              <a:t>Not flexible</a:t>
            </a:r>
          </a:p>
          <a:p>
            <a:pPr lvl="1"/>
            <a:r>
              <a:rPr lang="en-US" dirty="0"/>
              <a:t>Can </a:t>
            </a:r>
            <a:r>
              <a:rPr lang="en-US" b="1" dirty="0"/>
              <a:t>only</a:t>
            </a:r>
            <a:r>
              <a:rPr lang="en-US" dirty="0"/>
              <a:t> be used once</a:t>
            </a:r>
          </a:p>
          <a:p>
            <a:pPr lvl="1"/>
            <a:r>
              <a:rPr lang="en-US" u="sng" dirty="0"/>
              <a:t>The backbone of passing data between steps (</a:t>
            </a:r>
            <a:r>
              <a:rPr lang="en-US" i="1" u="sng" dirty="0"/>
              <a:t>processes</a:t>
            </a:r>
            <a:r>
              <a:rPr lang="en-US" u="sng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9DA64-B33C-404B-A2B5-6ADDA480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808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57C86-8F95-034D-8D1D-B40F1FD4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 – running </a:t>
            </a:r>
            <a:r>
              <a:rPr lang="en-US" dirty="0" err="1"/>
              <a:t>Nextflow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779D4-0ED3-614F-BE12-D36A3A24B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03" y="1742546"/>
            <a:ext cx="3357369" cy="4944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From the command line: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E33A0C-84BE-4746-AF0E-1870B1B0F9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9" r="1" b="19887"/>
          <a:stretch/>
        </p:blipFill>
        <p:spPr>
          <a:xfrm>
            <a:off x="838200" y="2128686"/>
            <a:ext cx="5424208" cy="4374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C798FF-8A72-7843-80D1-B74C8AE06824}"/>
              </a:ext>
            </a:extLst>
          </p:cNvPr>
          <p:cNvSpPr txBox="1"/>
          <p:nvPr/>
        </p:nvSpPr>
        <p:spPr>
          <a:xfrm>
            <a:off x="1032501" y="2608523"/>
            <a:ext cx="2517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happens: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AB126E5-EF8F-C242-9F76-453A8526AE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987"/>
          <a:stretch/>
        </p:blipFill>
        <p:spPr>
          <a:xfrm>
            <a:off x="1032501" y="3070188"/>
            <a:ext cx="9727548" cy="2334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4C13C0-01BD-E343-A8CD-1244EC502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9843" y="5859782"/>
            <a:ext cx="9273957" cy="6330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D545EC-6CFD-794D-8CC8-BCDE7FF30622}"/>
              </a:ext>
            </a:extLst>
          </p:cNvPr>
          <p:cNvSpPr txBox="1"/>
          <p:nvPr/>
        </p:nvSpPr>
        <p:spPr>
          <a:xfrm>
            <a:off x="1358902" y="5404514"/>
            <a:ext cx="3949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it handles batch systems: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0B690-AD94-E140-A888-D18566B1F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348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B619D-5ED4-084C-BC81-0C354C127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 – running </a:t>
            </a:r>
            <a:r>
              <a:rPr lang="en-US" dirty="0" err="1"/>
              <a:t>Nextflow</a:t>
            </a:r>
            <a:endParaRPr lang="en-US" dirty="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FD29F58C-2CF9-A547-9C05-D783DBC16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4159" y="1959134"/>
            <a:ext cx="9303681" cy="3778726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2ECA5C-F6E5-6E4D-95C9-30254D64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2175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4927C0-4439-2775-66C3-CFB1D5E78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8B164D1-A20B-FE32-9F26-2AB667BF4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73690D-DEAB-7261-E7B0-243B337D7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1" y="590062"/>
            <a:ext cx="5409655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dirty="0" err="1">
                <a:solidFill>
                  <a:srgbClr val="FFFFFF"/>
                </a:solidFill>
              </a:rPr>
              <a:t>n</a:t>
            </a:r>
            <a:r>
              <a:rPr lang="en-US" sz="5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</a:t>
            </a:r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-core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B987B9DE-5648-F2EF-8C65-412B0D747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481405F3-C21D-CC49-80E1-F30277982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AFCD867-EB9A-104E-AFC2-D51C39807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E4F2C8-EA1F-63B7-E1C8-EF3EBE48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B4A6A7-80DE-7976-397D-F8F99E31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4572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7F604-30FA-C1F1-632D-3F0EAEA7E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nf</a:t>
            </a:r>
            <a:r>
              <a:rPr lang="en-US" dirty="0"/>
              <a:t>-core?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F16D6-181C-55D0-949C-F49B3EA20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bit of history:</a:t>
            </a:r>
          </a:p>
          <a:p>
            <a:pPr lvl="1"/>
            <a:r>
              <a:rPr lang="en-US" dirty="0" err="1"/>
              <a:t>Nextflow</a:t>
            </a:r>
            <a:r>
              <a:rPr lang="en-US" dirty="0"/>
              <a:t> (now </a:t>
            </a:r>
            <a:r>
              <a:rPr lang="en-US" dirty="0" err="1"/>
              <a:t>Seqera</a:t>
            </a:r>
            <a:r>
              <a:rPr lang="en-US" dirty="0"/>
              <a:t>) was originally released in 2013</a:t>
            </a:r>
          </a:p>
          <a:p>
            <a:pPr lvl="1"/>
            <a:r>
              <a:rPr lang="en-US" dirty="0"/>
              <a:t>Began primarily for bioinformatics work</a:t>
            </a:r>
          </a:p>
          <a:p>
            <a:pPr lvl="1"/>
            <a:r>
              <a:rPr lang="en-US" dirty="0"/>
              <a:t>Most pipelines designed by individuals/labs and not shared</a:t>
            </a:r>
          </a:p>
          <a:p>
            <a:pPr lvl="1"/>
            <a:r>
              <a:rPr lang="en-US" dirty="0"/>
              <a:t>2019: </a:t>
            </a:r>
            <a:r>
              <a:rPr lang="en-US" dirty="0" err="1"/>
              <a:t>nf</a:t>
            </a:r>
            <a:r>
              <a:rPr lang="en-US" dirty="0"/>
              <a:t>-core idea proposed</a:t>
            </a:r>
          </a:p>
          <a:p>
            <a:pPr lvl="1"/>
            <a:r>
              <a:rPr lang="en-US" dirty="0" err="1"/>
              <a:t>nf</a:t>
            </a:r>
            <a:r>
              <a:rPr lang="en-US" dirty="0"/>
              <a:t>-core is for community-developed pipelines</a:t>
            </a:r>
          </a:p>
          <a:p>
            <a:pPr lvl="1"/>
            <a:r>
              <a:rPr lang="en-US" dirty="0"/>
              <a:t>2024: </a:t>
            </a:r>
            <a:r>
              <a:rPr lang="en-US" dirty="0" err="1"/>
              <a:t>nf</a:t>
            </a:r>
            <a:r>
              <a:rPr lang="en-US" dirty="0"/>
              <a:t>-core gains popularity</a:t>
            </a:r>
          </a:p>
          <a:p>
            <a:pPr lvl="1"/>
            <a:r>
              <a:rPr lang="en-US" dirty="0"/>
              <a:t>Still primarily bioinformatics, but is gaining popularity in other domains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F64C4-E3CE-707D-F6EA-A1FE4B85F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035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E9686-DB3E-639F-F6A8-F8A02FBF8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98905-7720-D6AD-40FE-62CD96AA9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nf-core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90DDB-7868-F83B-8491-596997642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20" y="1825625"/>
            <a:ext cx="3933375" cy="4663937"/>
          </a:xfrm>
        </p:spPr>
        <p:txBody>
          <a:bodyPr>
            <a:normAutofit/>
          </a:bodyPr>
          <a:lstStyle/>
          <a:p>
            <a:r>
              <a:rPr lang="en-US" sz="2400" dirty="0" err="1"/>
              <a:t>nf-co.re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DEAC2-5191-7D4B-66B8-DB5A10EEA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134</a:t>
            </a:fld>
            <a:endParaRPr lang="en-US"/>
          </a:p>
        </p:txBody>
      </p:sp>
      <p:pic>
        <p:nvPicPr>
          <p:cNvPr id="6" name="Picture 5" descr="A green apple core with a stem&#10;&#10;AI-generated content may be incorrect.">
            <a:extLst>
              <a:ext uri="{FF2B5EF4-FFF2-40B4-BE49-F238E27FC236}">
                <a16:creationId xmlns:a16="http://schemas.microsoft.com/office/drawing/2014/main" id="{0B71AE64-FF44-9618-A0D8-77E8FEB30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827" y="0"/>
            <a:ext cx="1651252" cy="1641923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482FFE8-38B7-7EC3-74D9-07A127A38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079" y="678857"/>
            <a:ext cx="7772400" cy="581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7399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8ACB0-8302-A225-3AC1-6C4757379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73671-0B63-2B98-C044-43C341666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nf-core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89E02-EA57-34E3-5EBB-9988F4DD8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20" y="1825625"/>
            <a:ext cx="3933375" cy="4663937"/>
          </a:xfrm>
        </p:spPr>
        <p:txBody>
          <a:bodyPr>
            <a:normAutofit/>
          </a:bodyPr>
          <a:lstStyle/>
          <a:p>
            <a:r>
              <a:rPr lang="en-US" sz="2400" dirty="0" err="1"/>
              <a:t>nf-co.re</a:t>
            </a:r>
            <a:endParaRPr lang="en-US" sz="2400" dirty="0"/>
          </a:p>
          <a:p>
            <a:r>
              <a:rPr lang="en-US" sz="2400" dirty="0" err="1"/>
              <a:t>Nextflow</a:t>
            </a:r>
            <a:r>
              <a:rPr lang="en-US" sz="2400" dirty="0"/>
              <a:t> process file = </a:t>
            </a:r>
            <a:r>
              <a:rPr lang="en-US" sz="2400" dirty="0" err="1"/>
              <a:t>nf</a:t>
            </a:r>
            <a:r>
              <a:rPr lang="en-US" sz="2400" dirty="0"/>
              <a:t>-core pipeline</a:t>
            </a:r>
          </a:p>
          <a:p>
            <a:r>
              <a:rPr lang="en-US" sz="2400" dirty="0" err="1"/>
              <a:t>Nextflow</a:t>
            </a:r>
            <a:r>
              <a:rPr lang="en-US" sz="2400" dirty="0"/>
              <a:t> process = module</a:t>
            </a:r>
          </a:p>
          <a:p>
            <a:r>
              <a:rPr lang="en-US" sz="2400" dirty="0"/>
              <a:t>Individual pipelines and individual modules can be installed</a:t>
            </a:r>
          </a:p>
          <a:p>
            <a:r>
              <a:rPr lang="en-US" sz="2400" dirty="0"/>
              <a:t>All works from the </a:t>
            </a:r>
            <a:r>
              <a:rPr lang="en-US" sz="2400" dirty="0" err="1"/>
              <a:t>nextflow</a:t>
            </a:r>
            <a:r>
              <a:rPr lang="en-US" sz="2400" dirty="0"/>
              <a:t> command 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D1746-A7EF-8EE0-3799-357757AF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135</a:t>
            </a:fld>
            <a:endParaRPr lang="en-US"/>
          </a:p>
        </p:txBody>
      </p:sp>
      <p:pic>
        <p:nvPicPr>
          <p:cNvPr id="6" name="Picture 5" descr="A green apple core with a stem&#10;&#10;AI-generated content may be incorrect.">
            <a:extLst>
              <a:ext uri="{FF2B5EF4-FFF2-40B4-BE49-F238E27FC236}">
                <a16:creationId xmlns:a16="http://schemas.microsoft.com/office/drawing/2014/main" id="{697D6D25-DB0D-45BB-B1B8-92942E0D6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827" y="0"/>
            <a:ext cx="1651252" cy="1641923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446CF0D-88DD-28D6-A01E-741F1358A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079" y="678857"/>
            <a:ext cx="7772400" cy="581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7134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E40C8-D9BC-9CBB-AFEB-904751920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906EB-4C0C-8C8E-848E-6F2B8E57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nf-core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CF3C8-E4A5-BE4D-E670-0C4E5B03B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20" y="1825625"/>
            <a:ext cx="3933375" cy="4663937"/>
          </a:xfrm>
        </p:spPr>
        <p:txBody>
          <a:bodyPr>
            <a:normAutofit/>
          </a:bodyPr>
          <a:lstStyle/>
          <a:p>
            <a:r>
              <a:rPr lang="en-US" sz="2400" dirty="0"/>
              <a:t>Use search bar for </a:t>
            </a:r>
            <a:r>
              <a:rPr lang="en-US" sz="2400" dirty="0" err="1"/>
              <a:t>kewords</a:t>
            </a:r>
            <a:r>
              <a:rPr lang="en-US" sz="2400" dirty="0"/>
              <a:t> (i.e. </a:t>
            </a:r>
            <a:r>
              <a:rPr lang="en-US" sz="2400" dirty="0" err="1"/>
              <a:t>fastq</a:t>
            </a:r>
            <a:r>
              <a:rPr lang="en-US" sz="24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5E458-A764-547E-9EDB-9974CAA4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136</a:t>
            </a:fld>
            <a:endParaRPr lang="en-US"/>
          </a:p>
        </p:txBody>
      </p:sp>
      <p:pic>
        <p:nvPicPr>
          <p:cNvPr id="6" name="Picture 5" descr="A green apple core with a stem&#10;&#10;AI-generated content may be incorrect.">
            <a:extLst>
              <a:ext uri="{FF2B5EF4-FFF2-40B4-BE49-F238E27FC236}">
                <a16:creationId xmlns:a16="http://schemas.microsoft.com/office/drawing/2014/main" id="{BA5C8174-F80E-07F2-6F4C-0751A1F6E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827" y="0"/>
            <a:ext cx="1651252" cy="1641923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6C93551-B95F-AF8B-1DDF-19609D15E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080" y="262982"/>
            <a:ext cx="7772400" cy="64584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E2CBB87-96A0-E554-C059-095701996181}"/>
              </a:ext>
            </a:extLst>
          </p:cNvPr>
          <p:cNvSpPr/>
          <p:nvPr/>
        </p:nvSpPr>
        <p:spPr>
          <a:xfrm>
            <a:off x="8241792" y="2974848"/>
            <a:ext cx="1658112" cy="45415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89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098FB-54A1-800B-6030-B6C88A661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9F892-AEDF-8A3E-12A2-AAF7B4D5E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nf-core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88843-BA92-8F48-65BA-A4A08DA86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20" y="1825625"/>
            <a:ext cx="3933375" cy="4663937"/>
          </a:xfrm>
        </p:spPr>
        <p:txBody>
          <a:bodyPr>
            <a:normAutofit/>
          </a:bodyPr>
          <a:lstStyle/>
          <a:p>
            <a:r>
              <a:rPr lang="en-US" sz="2400" dirty="0"/>
              <a:t>Clicking on the pipeline provides more info</a:t>
            </a:r>
          </a:p>
          <a:p>
            <a:r>
              <a:rPr lang="en-US" sz="2400" dirty="0"/>
              <a:t>Top two things to look at:</a:t>
            </a:r>
          </a:p>
          <a:p>
            <a:pPr lvl="1"/>
            <a:r>
              <a:rPr lang="en-US" sz="2000" b="1" dirty="0"/>
              <a:t>Usage</a:t>
            </a:r>
          </a:p>
          <a:p>
            <a:pPr lvl="1"/>
            <a:r>
              <a:rPr lang="en-US" sz="2000" b="1" dirty="0"/>
              <a:t>Parameters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A0FFE-5DB6-7899-044A-A596F844D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137</a:t>
            </a:fld>
            <a:endParaRPr lang="en-US"/>
          </a:p>
        </p:txBody>
      </p:sp>
      <p:pic>
        <p:nvPicPr>
          <p:cNvPr id="6" name="Picture 5" descr="A green apple core with a stem&#10;&#10;AI-generated content may be incorrect.">
            <a:extLst>
              <a:ext uri="{FF2B5EF4-FFF2-40B4-BE49-F238E27FC236}">
                <a16:creationId xmlns:a16="http://schemas.microsoft.com/office/drawing/2014/main" id="{F53331FB-9BF5-FC46-C34E-3C3FA407B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827" y="0"/>
            <a:ext cx="1651252" cy="1641923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423F9A8-2446-A19B-21B2-3055E8823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080" y="1239520"/>
            <a:ext cx="7772400" cy="511683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B95F792-3D6E-8CED-F52A-F4C7BA8654DD}"/>
              </a:ext>
            </a:extLst>
          </p:cNvPr>
          <p:cNvCxnSpPr/>
          <p:nvPr/>
        </p:nvCxnSpPr>
        <p:spPr>
          <a:xfrm>
            <a:off x="7315198" y="3429000"/>
            <a:ext cx="0" cy="126227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88EB08E-FFF8-27E8-4F49-DD90B85C8118}"/>
              </a:ext>
            </a:extLst>
          </p:cNvPr>
          <p:cNvCxnSpPr/>
          <p:nvPr/>
        </p:nvCxnSpPr>
        <p:spPr>
          <a:xfrm>
            <a:off x="9084363" y="3429000"/>
            <a:ext cx="0" cy="126227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05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5F876-9336-5DAF-8F4E-562DF181E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5B8A6-81CC-7441-D9EF-D8B360227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nf-core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3E94A-49C9-F9AD-2938-908523D6C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20" y="1825625"/>
            <a:ext cx="3933375" cy="4663937"/>
          </a:xfrm>
        </p:spPr>
        <p:txBody>
          <a:bodyPr>
            <a:normAutofit/>
          </a:bodyPr>
          <a:lstStyle/>
          <a:p>
            <a:r>
              <a:rPr lang="en-US" sz="2400" dirty="0"/>
              <a:t>Clicking on the pipeline provides more info</a:t>
            </a:r>
          </a:p>
          <a:p>
            <a:r>
              <a:rPr lang="en-US" sz="2400" dirty="0"/>
              <a:t>Top two things to look at:</a:t>
            </a:r>
          </a:p>
          <a:p>
            <a:pPr lvl="1"/>
            <a:r>
              <a:rPr lang="en-US" sz="2000" b="1" dirty="0"/>
              <a:t>Usage</a:t>
            </a:r>
          </a:p>
          <a:p>
            <a:pPr lvl="1"/>
            <a:r>
              <a:rPr lang="en-US" sz="2000" b="1" dirty="0"/>
              <a:t>Parameters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19358-6ABC-B8C7-1692-1C7498F87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138</a:t>
            </a:fld>
            <a:endParaRPr lang="en-US"/>
          </a:p>
        </p:txBody>
      </p:sp>
      <p:pic>
        <p:nvPicPr>
          <p:cNvPr id="6" name="Picture 5" descr="A green apple core with a stem&#10;&#10;AI-generated content may be incorrect.">
            <a:extLst>
              <a:ext uri="{FF2B5EF4-FFF2-40B4-BE49-F238E27FC236}">
                <a16:creationId xmlns:a16="http://schemas.microsoft.com/office/drawing/2014/main" id="{FBFA4E70-1BA8-E622-0E9A-28BC05CB9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827" y="0"/>
            <a:ext cx="1651252" cy="1641923"/>
          </a:xfrm>
          <a:prstGeom prst="rect">
            <a:avLst/>
          </a:prstGeom>
        </p:spPr>
      </p:pic>
      <p:pic>
        <p:nvPicPr>
          <p:cNvPr id="7" name="Picture 6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06E9D130-2419-B8C5-ED8E-8B459B871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263" y="1742506"/>
            <a:ext cx="8079688" cy="483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6154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3435D-965C-82D4-C503-908D07BC1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102A7-E6EB-71D3-3BFF-245098664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nf-core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16084-C129-5C66-1803-3AB365B98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20" y="1825625"/>
            <a:ext cx="3933375" cy="4663937"/>
          </a:xfrm>
        </p:spPr>
        <p:txBody>
          <a:bodyPr>
            <a:normAutofit/>
          </a:bodyPr>
          <a:lstStyle/>
          <a:p>
            <a:r>
              <a:rPr lang="en-US" sz="2400" dirty="0"/>
              <a:t>Clicking on the pipeline provides more info</a:t>
            </a:r>
          </a:p>
          <a:p>
            <a:r>
              <a:rPr lang="en-US" sz="2400" dirty="0"/>
              <a:t>Top two things to look at:</a:t>
            </a:r>
          </a:p>
          <a:p>
            <a:pPr lvl="1"/>
            <a:r>
              <a:rPr lang="en-US" sz="2000" b="1" dirty="0"/>
              <a:t>Usage</a:t>
            </a:r>
          </a:p>
          <a:p>
            <a:pPr lvl="1"/>
            <a:r>
              <a:rPr lang="en-US" sz="2000" b="1" dirty="0"/>
              <a:t>Parameters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EF18A-31CA-4545-85CA-430E9331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139</a:t>
            </a:fld>
            <a:endParaRPr lang="en-US"/>
          </a:p>
        </p:txBody>
      </p:sp>
      <p:pic>
        <p:nvPicPr>
          <p:cNvPr id="6" name="Picture 5" descr="A green apple core with a stem&#10;&#10;AI-generated content may be incorrect.">
            <a:extLst>
              <a:ext uri="{FF2B5EF4-FFF2-40B4-BE49-F238E27FC236}">
                <a16:creationId xmlns:a16="http://schemas.microsoft.com/office/drawing/2014/main" id="{04B83AF1-C3FC-92EB-0E7F-A81CD8D0D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827" y="0"/>
            <a:ext cx="1651252" cy="1641923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03C20C8-7F2C-97EA-1429-755CE9C3F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374" y="1825625"/>
            <a:ext cx="8271870" cy="457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77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2459F-6536-D647-B0FC-0A89A6C7E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D2911-CB28-6646-8170-D7AEC4A2B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a parameter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0998D-3F05-6E4D-8317-69A87215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5903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D2B8-DF45-8B48-2165-AB3C759EB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nf</a:t>
            </a:r>
            <a:r>
              <a:rPr lang="en-US" dirty="0"/>
              <a:t>-core from the Command Line</a:t>
            </a:r>
          </a:p>
        </p:txBody>
      </p:sp>
      <p:pic>
        <p:nvPicPr>
          <p:cNvPr id="6" name="Content Placeholder 5" descr="A computer screen with white text&#10;&#10;AI-generated content may be incorrect.">
            <a:extLst>
              <a:ext uri="{FF2B5EF4-FFF2-40B4-BE49-F238E27FC236}">
                <a16:creationId xmlns:a16="http://schemas.microsoft.com/office/drawing/2014/main" id="{4C6DD4C1-7A28-35CC-0E66-53074A2B4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374" y="2319648"/>
            <a:ext cx="11891252" cy="221870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D52D6-F7F7-9245-EA6D-2FE0C9452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140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AE53CBA-97D5-B861-2D03-D747E9AE4E0A}"/>
              </a:ext>
            </a:extLst>
          </p:cNvPr>
          <p:cNvCxnSpPr/>
          <p:nvPr/>
        </p:nvCxnSpPr>
        <p:spPr>
          <a:xfrm flipH="1">
            <a:off x="5446643" y="2729948"/>
            <a:ext cx="1298713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A50733-E96B-A4F0-B8B1-06D6377BB9ED}"/>
              </a:ext>
            </a:extLst>
          </p:cNvPr>
          <p:cNvCxnSpPr/>
          <p:nvPr/>
        </p:nvCxnSpPr>
        <p:spPr>
          <a:xfrm flipH="1">
            <a:off x="7573618" y="3266661"/>
            <a:ext cx="1298713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D1F8907-EF44-260E-2860-64682CBD1565}"/>
              </a:ext>
            </a:extLst>
          </p:cNvPr>
          <p:cNvCxnSpPr/>
          <p:nvPr/>
        </p:nvCxnSpPr>
        <p:spPr>
          <a:xfrm flipH="1">
            <a:off x="2292627" y="4386469"/>
            <a:ext cx="1298713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7C95CE6-0A8B-A731-6B49-B1BE63953FD0}"/>
              </a:ext>
            </a:extLst>
          </p:cNvPr>
          <p:cNvSpPr txBox="1"/>
          <p:nvPr/>
        </p:nvSpPr>
        <p:spPr>
          <a:xfrm>
            <a:off x="6950094" y="2545282"/>
            <a:ext cx="440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List any </a:t>
            </a:r>
            <a:r>
              <a:rPr lang="en-US" dirty="0" err="1">
                <a:solidFill>
                  <a:srgbClr val="FF0000"/>
                </a:solidFill>
              </a:rPr>
              <a:t>nf</a:t>
            </a:r>
            <a:r>
              <a:rPr lang="en-US" dirty="0">
                <a:solidFill>
                  <a:srgbClr val="FF0000"/>
                </a:solidFill>
              </a:rPr>
              <a:t>-core pipelines downloaded by you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6F942E-950A-1B9C-1382-3A9617DA2869}"/>
              </a:ext>
            </a:extLst>
          </p:cNvPr>
          <p:cNvSpPr txBox="1"/>
          <p:nvPr/>
        </p:nvSpPr>
        <p:spPr>
          <a:xfrm>
            <a:off x="8934299" y="3081995"/>
            <a:ext cx="3045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Download an </a:t>
            </a:r>
            <a:r>
              <a:rPr lang="en-US" dirty="0" err="1">
                <a:solidFill>
                  <a:srgbClr val="FF0000"/>
                </a:solidFill>
              </a:rPr>
              <a:t>nf</a:t>
            </a:r>
            <a:r>
              <a:rPr lang="en-US" dirty="0">
                <a:solidFill>
                  <a:srgbClr val="FF0000"/>
                </a:solidFill>
              </a:rPr>
              <a:t>-core pipeline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6C16E5-4B76-3B20-2583-DF8770F437C4}"/>
              </a:ext>
            </a:extLst>
          </p:cNvPr>
          <p:cNvSpPr txBox="1"/>
          <p:nvPr/>
        </p:nvSpPr>
        <p:spPr>
          <a:xfrm>
            <a:off x="3665548" y="4181407"/>
            <a:ext cx="3946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rnaseq</a:t>
            </a:r>
            <a:r>
              <a:rPr lang="en-US" dirty="0">
                <a:solidFill>
                  <a:srgbClr val="FF0000"/>
                </a:solidFill>
              </a:rPr>
              <a:t> pipeline returns as </a:t>
            </a:r>
            <a:r>
              <a:rPr lang="en-US" dirty="0" err="1">
                <a:solidFill>
                  <a:srgbClr val="FF0000"/>
                </a:solidFill>
              </a:rPr>
              <a:t>exisiting</a:t>
            </a:r>
            <a:r>
              <a:rPr lang="en-US" dirty="0">
                <a:solidFill>
                  <a:srgbClr val="FF0000"/>
                </a:solidFill>
              </a:rPr>
              <a:t> now</a:t>
            </a:r>
          </a:p>
        </p:txBody>
      </p:sp>
    </p:spTree>
    <p:extLst>
      <p:ext uri="{BB962C8B-B14F-4D97-AF65-F5344CB8AC3E}">
        <p14:creationId xmlns:p14="http://schemas.microsoft.com/office/powerpoint/2010/main" val="27272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6A6064D2-9361-F38A-CCF1-FE7F15612A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930" y="-6365"/>
            <a:ext cx="5367131" cy="686436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B1C52-EFEC-456E-5766-27BC42A0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141</a:t>
            </a:fld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15CB1E8-397E-A670-4DCB-0A02F9D1B6BC}"/>
              </a:ext>
            </a:extLst>
          </p:cNvPr>
          <p:cNvCxnSpPr>
            <a:cxnSpLocks/>
          </p:cNvCxnSpPr>
          <p:nvPr/>
        </p:nvCxnSpPr>
        <p:spPr>
          <a:xfrm flipH="1">
            <a:off x="5817704" y="92765"/>
            <a:ext cx="834887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292488E-CFD8-0CA5-EDFA-30B3AD66A5FA}"/>
              </a:ext>
            </a:extLst>
          </p:cNvPr>
          <p:cNvCxnSpPr>
            <a:cxnSpLocks/>
          </p:cNvCxnSpPr>
          <p:nvPr/>
        </p:nvCxnSpPr>
        <p:spPr>
          <a:xfrm flipH="1">
            <a:off x="5830955" y="3326427"/>
            <a:ext cx="834887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14">
            <a:extLst>
              <a:ext uri="{FF2B5EF4-FFF2-40B4-BE49-F238E27FC236}">
                <a16:creationId xmlns:a16="http://schemas.microsoft.com/office/drawing/2014/main" id="{1AAED466-AD49-9300-9B68-8117DA9A9217}"/>
              </a:ext>
            </a:extLst>
          </p:cNvPr>
          <p:cNvSpPr/>
          <p:nvPr/>
        </p:nvSpPr>
        <p:spPr>
          <a:xfrm>
            <a:off x="5830954" y="3617843"/>
            <a:ext cx="397567" cy="3240157"/>
          </a:xfrm>
          <a:prstGeom prst="rightBrac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BE1D65-B500-9269-4CE8-475A8385EA6E}"/>
              </a:ext>
            </a:extLst>
          </p:cNvPr>
          <p:cNvSpPr txBox="1"/>
          <p:nvPr/>
        </p:nvSpPr>
        <p:spPr>
          <a:xfrm>
            <a:off x="6765234" y="0"/>
            <a:ext cx="3496366" cy="64633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Return help information for pipeline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89B9EE-BD92-D685-58E5-FF5A7DB7F969}"/>
              </a:ext>
            </a:extLst>
          </p:cNvPr>
          <p:cNvSpPr txBox="1"/>
          <p:nvPr/>
        </p:nvSpPr>
        <p:spPr>
          <a:xfrm>
            <a:off x="6791736" y="3141761"/>
            <a:ext cx="2911064" cy="3693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Example execution command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2E3392-D024-E849-800B-2964BC2CED87}"/>
              </a:ext>
            </a:extLst>
          </p:cNvPr>
          <p:cNvSpPr txBox="1"/>
          <p:nvPr/>
        </p:nvSpPr>
        <p:spPr>
          <a:xfrm>
            <a:off x="6354414" y="4914755"/>
            <a:ext cx="3107086" cy="64633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Parameter info here same as in Parameters section on </a:t>
            </a:r>
            <a:r>
              <a:rPr lang="en-US" dirty="0" err="1"/>
              <a:t>nf-co.re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83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26E20-76F9-824E-865C-E303F3274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info and training out there!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2D21B-EC41-EC40-ACE5-11F4B6F1C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YouTube </a:t>
            </a:r>
            <a:r>
              <a:rPr lang="en-US" dirty="0" err="1"/>
              <a:t>Nextflow</a:t>
            </a:r>
            <a:r>
              <a:rPr lang="en-US" dirty="0"/>
              <a:t> Foundational Training Workshop : </a:t>
            </a:r>
            <a:r>
              <a:rPr lang="en-US" dirty="0">
                <a:hlinkClick r:id="rId3"/>
              </a:rPr>
              <a:t>https://www.youtube.com/watch?v=dbOKB3VRpuE</a:t>
            </a:r>
            <a:endParaRPr lang="en-US" dirty="0"/>
          </a:p>
          <a:p>
            <a:r>
              <a:rPr lang="en-US" dirty="0" err="1"/>
              <a:t>Nextflow</a:t>
            </a:r>
            <a:r>
              <a:rPr lang="en-US" dirty="0"/>
              <a:t> online manual : </a:t>
            </a:r>
            <a:r>
              <a:rPr lang="en-US" dirty="0">
                <a:hlinkClick r:id="rId4"/>
              </a:rPr>
              <a:t>https://www.nextflow.io/docs/latest/index.html</a:t>
            </a:r>
            <a:endParaRPr lang="en-US" dirty="0"/>
          </a:p>
          <a:p>
            <a:r>
              <a:rPr lang="en-US" dirty="0" err="1"/>
              <a:t>nf</a:t>
            </a:r>
            <a:r>
              <a:rPr lang="en-US" dirty="0"/>
              <a:t>-core: </a:t>
            </a:r>
            <a:r>
              <a:rPr lang="en-US" dirty="0">
                <a:hlinkClick r:id="rId5"/>
              </a:rPr>
              <a:t>https://nf-co.re/</a:t>
            </a:r>
            <a:endParaRPr lang="en-US" dirty="0"/>
          </a:p>
          <a:p>
            <a:r>
              <a:rPr lang="en-US" dirty="0" err="1"/>
              <a:t>Nextflow</a:t>
            </a:r>
            <a:r>
              <a:rPr lang="en-US" dirty="0"/>
              <a:t> and </a:t>
            </a:r>
            <a:r>
              <a:rPr lang="en-US" dirty="0" err="1"/>
              <a:t>nf</a:t>
            </a:r>
            <a:r>
              <a:rPr lang="en-US" dirty="0"/>
              <a:t>-core both have Slacks to ask questions/get help: </a:t>
            </a:r>
            <a:r>
              <a:rPr lang="en-US" dirty="0">
                <a:hlinkClick r:id="rId6"/>
              </a:rPr>
              <a:t>https://nextflow.slack.com/join/shared_invite/zt-2viwl0txy-FnMU~L7gAsZCAdutGc_00w#/shared-invite/email</a:t>
            </a:r>
            <a:endParaRPr lang="en-US" dirty="0"/>
          </a:p>
          <a:p>
            <a:pPr lvl="1"/>
            <a:r>
              <a:rPr lang="en-US" dirty="0"/>
              <a:t>(or google ‘</a:t>
            </a:r>
            <a:r>
              <a:rPr lang="en-US" dirty="0" err="1"/>
              <a:t>Nextflow</a:t>
            </a:r>
            <a:r>
              <a:rPr lang="en-US" dirty="0"/>
              <a:t> Slack channel’)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6733C-371A-2F4E-83DE-6705DB180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6267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9CBE3F-79A8-4F8F-88D9-DAD03D0D2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B453F-9597-C64F-AF2C-62CDBBF8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030" y="121607"/>
            <a:ext cx="9147940" cy="23372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1869" y="2383077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4364" y="226546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4834" y="253720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053" y="2832967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72266" y="28039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3405" y="324249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831729"/>
            <a:ext cx="12188952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0C56DB7-9B33-FF43-BEF2-B986489F16BB}"/>
              </a:ext>
            </a:extLst>
          </p:cNvPr>
          <p:cNvSpPr txBox="1"/>
          <p:nvPr/>
        </p:nvSpPr>
        <p:spPr>
          <a:xfrm>
            <a:off x="4409848" y="3452789"/>
            <a:ext cx="3369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2"/>
              </a:rPr>
              <a:t>helpdesk@chpc.utah.edu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BA8E9F-0468-244D-8B15-C877AE37A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99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2459F-6536-D647-B0FC-0A89A6C7E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D2911-CB28-6646-8170-D7AEC4A2B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a parameter</a:t>
            </a:r>
          </a:p>
          <a:p>
            <a:pPr lvl="1"/>
            <a:r>
              <a:rPr lang="en-US" dirty="0"/>
              <a:t>Parameters can be </a:t>
            </a:r>
            <a:r>
              <a:rPr lang="en-US" b="1" dirty="0"/>
              <a:t>file paths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params.file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=“/some/path/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my_file.txt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0998D-3F05-6E4D-8317-69A87215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74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2459F-6536-D647-B0FC-0A89A6C7E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D2911-CB28-6646-8170-D7AEC4A2B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a parameter</a:t>
            </a:r>
          </a:p>
          <a:p>
            <a:pPr lvl="1"/>
            <a:r>
              <a:rPr lang="en-US" dirty="0"/>
              <a:t>Parameters can be </a:t>
            </a:r>
            <a:r>
              <a:rPr lang="en-US" b="1" dirty="0"/>
              <a:t>file paths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params.file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=“/some/path/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my_file.txt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Parameters can be </a:t>
            </a:r>
            <a:r>
              <a:rPr lang="en-US" b="1" dirty="0"/>
              <a:t>arguments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params.reference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=‘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e_coli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’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FFA90-44A9-B842-9BF2-E702ABE3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44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2459F-6536-D647-B0FC-0A89A6C7E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D2911-CB28-6646-8170-D7AEC4A2B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a parameter</a:t>
            </a:r>
          </a:p>
          <a:p>
            <a:pPr lvl="1"/>
            <a:r>
              <a:rPr lang="en-US" dirty="0"/>
              <a:t>Parameters can be </a:t>
            </a:r>
            <a:r>
              <a:rPr lang="en-US" b="1" dirty="0"/>
              <a:t>file paths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params.file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=“/some/path/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my_file.txt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Parameters can be </a:t>
            </a:r>
            <a:r>
              <a:rPr lang="en-US" b="1" dirty="0"/>
              <a:t>arguments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params.reference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=‘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e_coli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’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2D6DCA-E8D0-6446-ABAA-5C6F42BA461A}"/>
              </a:ext>
            </a:extLst>
          </p:cNvPr>
          <p:cNvSpPr txBox="1"/>
          <p:nvPr/>
        </p:nvSpPr>
        <p:spPr>
          <a:xfrm>
            <a:off x="838200" y="4821655"/>
            <a:ext cx="9870010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nextflow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run 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my_nextflow_file.nf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--reference drosophila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A6F90-0CDA-A041-9472-DA982FEB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83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2459F-6536-D647-B0FC-0A89A6C7E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D2911-CB28-6646-8170-D7AEC4A2B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a parameter</a:t>
            </a:r>
          </a:p>
          <a:p>
            <a:pPr lvl="1"/>
            <a:r>
              <a:rPr lang="en-US" dirty="0"/>
              <a:t>Parameters can be </a:t>
            </a:r>
            <a:r>
              <a:rPr lang="en-US" b="1" dirty="0"/>
              <a:t>file paths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params.file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=“/some/path/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my_file.txt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Parameters can be </a:t>
            </a:r>
            <a:r>
              <a:rPr lang="en-US" b="1" dirty="0"/>
              <a:t>arguments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params.reference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=‘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drosophila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’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2D6DCA-E8D0-6446-ABAA-5C6F42BA461A}"/>
              </a:ext>
            </a:extLst>
          </p:cNvPr>
          <p:cNvSpPr txBox="1"/>
          <p:nvPr/>
        </p:nvSpPr>
        <p:spPr>
          <a:xfrm>
            <a:off x="838200" y="4821655"/>
            <a:ext cx="9870010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nextflow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run 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my_nextflow_file.nf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--reference drosophila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A2920-D40A-A84E-9ACA-2D0288FB1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6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E276-7290-B341-9EAE-3F8638F2A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4D724-BA3A-F649-A86E-7E33BEEAC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88693" cy="4351338"/>
          </a:xfrm>
        </p:spPr>
        <p:txBody>
          <a:bodyPr/>
          <a:lstStyle/>
          <a:p>
            <a:r>
              <a:rPr lang="en-US" b="1" dirty="0"/>
              <a:t>Channels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DE214-BAF3-E44F-910D-1A4A4DDA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6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DF77D-B7D4-B34F-AA0F-787FDEBA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Overview of this Presentation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2245E58-CF24-463F-9B76-D4119AC5C6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976567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506D59-7A1D-3D41-9DD0-355D7AB66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99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E276-7290-B341-9EAE-3F8638F2A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4D724-BA3A-F649-A86E-7E33BEEAC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88693" cy="4351338"/>
          </a:xfrm>
        </p:spPr>
        <p:txBody>
          <a:bodyPr/>
          <a:lstStyle/>
          <a:p>
            <a:r>
              <a:rPr lang="en-US" b="1" dirty="0"/>
              <a:t>Channels</a:t>
            </a:r>
            <a:endParaRPr lang="en-US" dirty="0"/>
          </a:p>
          <a:p>
            <a:pPr lvl="1"/>
            <a:r>
              <a:rPr lang="en-US" dirty="0"/>
              <a:t>Hold our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BE016-94D5-BF49-AE6F-0696F75EF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0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E276-7290-B341-9EAE-3F8638F2A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4D724-BA3A-F649-A86E-7E33BEEAC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88693" cy="4351338"/>
          </a:xfrm>
        </p:spPr>
        <p:txBody>
          <a:bodyPr/>
          <a:lstStyle/>
          <a:p>
            <a:r>
              <a:rPr lang="en-US" b="1" dirty="0"/>
              <a:t>Channels</a:t>
            </a:r>
            <a:endParaRPr lang="en-US" dirty="0"/>
          </a:p>
          <a:p>
            <a:pPr lvl="1"/>
            <a:r>
              <a:rPr lang="en-US" dirty="0"/>
              <a:t>Hold our data</a:t>
            </a:r>
          </a:p>
          <a:p>
            <a:pPr lvl="1"/>
            <a:r>
              <a:rPr lang="en-US" dirty="0"/>
              <a:t>Can be made from parameters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00F2D-510D-7F41-87F2-91AB0FFC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72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E276-7290-B341-9EAE-3F8638F2A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4D724-BA3A-F649-A86E-7E33BEEAC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88693" cy="4351338"/>
          </a:xfrm>
        </p:spPr>
        <p:txBody>
          <a:bodyPr/>
          <a:lstStyle/>
          <a:p>
            <a:r>
              <a:rPr lang="en-US" b="1" dirty="0"/>
              <a:t>Channels</a:t>
            </a:r>
            <a:endParaRPr lang="en-US" dirty="0"/>
          </a:p>
          <a:p>
            <a:pPr lvl="1"/>
            <a:r>
              <a:rPr lang="en-US" dirty="0"/>
              <a:t>Hold our data</a:t>
            </a:r>
          </a:p>
          <a:p>
            <a:pPr lvl="1"/>
            <a:r>
              <a:rPr lang="en-US" dirty="0"/>
              <a:t>Can be made from parameters</a:t>
            </a:r>
          </a:p>
          <a:p>
            <a:pPr lvl="1"/>
            <a:r>
              <a:rPr lang="en-US" dirty="0"/>
              <a:t>Pass data from one process to another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03B69B-CF0D-E043-8188-A04AC2C60472}"/>
              </a:ext>
            </a:extLst>
          </p:cNvPr>
          <p:cNvSpPr txBox="1"/>
          <p:nvPr/>
        </p:nvSpPr>
        <p:spPr>
          <a:xfrm>
            <a:off x="9263853" y="1217375"/>
            <a:ext cx="2539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passed into channel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93AFA7-8347-A44F-8CFA-3905A3E67138}"/>
              </a:ext>
            </a:extLst>
          </p:cNvPr>
          <p:cNvSpPr txBox="1"/>
          <p:nvPr/>
        </p:nvSpPr>
        <p:spPr>
          <a:xfrm>
            <a:off x="9407238" y="2600430"/>
            <a:ext cx="1674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 1 input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640DC1-23AB-BE4E-942D-90486C5A16C4}"/>
              </a:ext>
            </a:extLst>
          </p:cNvPr>
          <p:cNvSpPr txBox="1"/>
          <p:nvPr/>
        </p:nvSpPr>
        <p:spPr>
          <a:xfrm>
            <a:off x="9319835" y="4091027"/>
            <a:ext cx="1758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 1 output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378330-03FE-0F49-A63D-2892421E45B0}"/>
              </a:ext>
            </a:extLst>
          </p:cNvPr>
          <p:cNvSpPr txBox="1"/>
          <p:nvPr/>
        </p:nvSpPr>
        <p:spPr>
          <a:xfrm>
            <a:off x="9286973" y="5744865"/>
            <a:ext cx="1824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 2 input …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D663D240-04FB-CE4F-B4DD-3491433B1663}"/>
              </a:ext>
            </a:extLst>
          </p:cNvPr>
          <p:cNvSpPr/>
          <p:nvPr/>
        </p:nvSpPr>
        <p:spPr>
          <a:xfrm>
            <a:off x="9886178" y="162681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8DF920B9-88F0-914A-B2A5-7B4CFD77687B}"/>
              </a:ext>
            </a:extLst>
          </p:cNvPr>
          <p:cNvSpPr/>
          <p:nvPr/>
        </p:nvSpPr>
        <p:spPr>
          <a:xfrm>
            <a:off x="9892483" y="461340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436DA9EC-6309-5646-8409-968F56C214BE}"/>
              </a:ext>
            </a:extLst>
          </p:cNvPr>
          <p:cNvSpPr/>
          <p:nvPr/>
        </p:nvSpPr>
        <p:spPr>
          <a:xfrm>
            <a:off x="9886178" y="309127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31B38DC-E23B-DA48-90E3-90638C2A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4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A2FB8-DECC-EF46-9072-C0919590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8796C-FC8C-E448-9E2C-BF7464261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Channel Types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7AACE-F990-2F4F-91F7-3EF27EC0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0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A2FB8-DECC-EF46-9072-C0919590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8796C-FC8C-E448-9E2C-BF7464261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Channel Types</a:t>
            </a:r>
          </a:p>
          <a:p>
            <a:pPr lvl="1"/>
            <a:r>
              <a:rPr lang="en-US" b="1" dirty="0"/>
              <a:t>Value Channel</a:t>
            </a:r>
            <a:r>
              <a:rPr lang="en-US" dirty="0"/>
              <a:t> – only contains a single value, can be used multiple times.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3827A-B0B4-154C-887E-4497285BC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8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A2FB8-DECC-EF46-9072-C0919590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8796C-FC8C-E448-9E2C-BF7464261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Channel Types</a:t>
            </a:r>
          </a:p>
          <a:p>
            <a:pPr lvl="1"/>
            <a:r>
              <a:rPr lang="en-US" b="1" dirty="0"/>
              <a:t>Value Channel</a:t>
            </a:r>
            <a:r>
              <a:rPr lang="en-US" dirty="0"/>
              <a:t> – only contains a single value, can be used multiple times.</a:t>
            </a:r>
          </a:p>
          <a:p>
            <a:pPr lvl="1"/>
            <a:r>
              <a:rPr lang="en-US" sz="2400" b="1" dirty="0"/>
              <a:t>Queue Channel</a:t>
            </a:r>
            <a:r>
              <a:rPr lang="en-US" sz="2400" dirty="0"/>
              <a:t> (main) – unidirectional, connects the output of one process to the input of another.</a:t>
            </a:r>
          </a:p>
          <a:p>
            <a:pPr lvl="3"/>
            <a:r>
              <a:rPr lang="en-US" sz="2400" dirty="0"/>
              <a:t>Can only be used once.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2126D-5602-B642-987D-534CDC06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70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21F72-D934-574E-B8AA-5712733E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D9D58-2E0C-A541-B855-78C78D4ED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74710" cy="1831975"/>
          </a:xfrm>
        </p:spPr>
        <p:txBody>
          <a:bodyPr/>
          <a:lstStyle/>
          <a:p>
            <a:r>
              <a:rPr lang="en-US" dirty="0"/>
              <a:t>Channels have operators. Ex’s:</a:t>
            </a:r>
          </a:p>
          <a:p>
            <a:pPr lvl="1"/>
            <a:r>
              <a:rPr lang="en-US" dirty="0" err="1"/>
              <a:t>Channel.of</a:t>
            </a:r>
            <a:r>
              <a:rPr lang="en-US" dirty="0"/>
              <a:t>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B28FD-C3D0-494C-B88E-FFF8507AD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67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21F72-D934-574E-B8AA-5712733E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D9D58-2E0C-A541-B855-78C78D4ED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74710" cy="1831975"/>
          </a:xfrm>
        </p:spPr>
        <p:txBody>
          <a:bodyPr/>
          <a:lstStyle/>
          <a:p>
            <a:r>
              <a:rPr lang="en-US" dirty="0"/>
              <a:t>Channels have operators. Ex’s:</a:t>
            </a:r>
          </a:p>
          <a:p>
            <a:pPr lvl="1"/>
            <a:r>
              <a:rPr lang="en-US" dirty="0" err="1"/>
              <a:t>Channel.of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Channel.fromPath</a:t>
            </a:r>
            <a:r>
              <a:rPr lang="en-US" dirty="0"/>
              <a:t>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B28FD-C3D0-494C-B88E-FFF8507AD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48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21F72-D934-574E-B8AA-5712733E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D9D58-2E0C-A541-B855-78C78D4ED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74710" cy="1831975"/>
          </a:xfrm>
        </p:spPr>
        <p:txBody>
          <a:bodyPr/>
          <a:lstStyle/>
          <a:p>
            <a:r>
              <a:rPr lang="en-US" dirty="0"/>
              <a:t>Channels have operators. Ex’s:</a:t>
            </a:r>
          </a:p>
          <a:p>
            <a:pPr lvl="1"/>
            <a:r>
              <a:rPr lang="en-US" dirty="0" err="1"/>
              <a:t>Channel.of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Channel.fromPath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Channel.fromFilePairs</a:t>
            </a:r>
            <a:r>
              <a:rPr lang="en-US" dirty="0"/>
              <a:t>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B28FD-C3D0-494C-B88E-FFF8507AD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61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21F72-D934-574E-B8AA-5712733E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D9D58-2E0C-A541-B855-78C78D4ED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74710" cy="1831975"/>
          </a:xfrm>
        </p:spPr>
        <p:txBody>
          <a:bodyPr/>
          <a:lstStyle/>
          <a:p>
            <a:r>
              <a:rPr lang="en-US" dirty="0"/>
              <a:t>Channels have operators. Ex’s:</a:t>
            </a:r>
          </a:p>
          <a:p>
            <a:pPr lvl="1"/>
            <a:r>
              <a:rPr lang="en-US" dirty="0" err="1"/>
              <a:t>Channel.of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Channel.fromPath</a:t>
            </a:r>
            <a:r>
              <a:rPr lang="en-US" dirty="0"/>
              <a:t>()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Channel</a:t>
            </a:r>
            <a:r>
              <a:rPr lang="en-US" dirty="0" err="1"/>
              <a:t>.fromFilePairs</a:t>
            </a:r>
            <a:r>
              <a:rPr lang="en-US" dirty="0"/>
              <a:t>()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0023E2-F33D-E145-86D8-B9BA07A7B732}"/>
              </a:ext>
            </a:extLst>
          </p:cNvPr>
          <p:cNvSpPr txBox="1"/>
          <p:nvPr/>
        </p:nvSpPr>
        <p:spPr>
          <a:xfrm>
            <a:off x="1130650" y="4513641"/>
            <a:ext cx="1703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Channel ‘create’ command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39BD499B-51E2-9446-87D7-82B5B3CE588E}"/>
              </a:ext>
            </a:extLst>
          </p:cNvPr>
          <p:cNvSpPr/>
          <p:nvPr/>
        </p:nvSpPr>
        <p:spPr>
          <a:xfrm rot="10800000">
            <a:off x="1497788" y="3535233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5B001F-9D1F-C04C-AAFA-4835E69B8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61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7AA7E8-8006-4E1F-A566-FCF37EE6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B52FAF-EE23-6242-A263-807742C39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10" y="1598246"/>
            <a:ext cx="4626709" cy="51229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Nextflow?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024EA-C7BB-EB44-8B66-5ADE915A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2994" y="1590840"/>
            <a:ext cx="5672176" cy="509522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Nextflow allows you to create reproducible workflows that you can build on.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36555-F75F-AD45-97EF-2234024B8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12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21F72-D934-574E-B8AA-5712733E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D9D58-2E0C-A541-B855-78C78D4ED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74710" cy="1831975"/>
          </a:xfrm>
        </p:spPr>
        <p:txBody>
          <a:bodyPr/>
          <a:lstStyle/>
          <a:p>
            <a:r>
              <a:rPr lang="en-US" dirty="0"/>
              <a:t>Channels have operators. Ex’s:</a:t>
            </a:r>
          </a:p>
          <a:p>
            <a:pPr lvl="1"/>
            <a:r>
              <a:rPr lang="en-US" dirty="0" err="1"/>
              <a:t>Channel.of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Channel.fromPath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Channel</a:t>
            </a:r>
            <a:r>
              <a:rPr lang="en-US" dirty="0" err="1">
                <a:solidFill>
                  <a:srgbClr val="FF0000"/>
                </a:solidFill>
              </a:rPr>
              <a:t>.fromFilePairs</a:t>
            </a:r>
            <a:r>
              <a:rPr lang="en-US" dirty="0"/>
              <a:t>()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0023E2-F33D-E145-86D8-B9BA07A7B732}"/>
              </a:ext>
            </a:extLst>
          </p:cNvPr>
          <p:cNvSpPr txBox="1"/>
          <p:nvPr/>
        </p:nvSpPr>
        <p:spPr>
          <a:xfrm>
            <a:off x="1130650" y="4529061"/>
            <a:ext cx="1703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Channel ‘create’ command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241A4A-6F84-5841-B061-12D728A8AB37}"/>
              </a:ext>
            </a:extLst>
          </p:cNvPr>
          <p:cNvSpPr txBox="1"/>
          <p:nvPr/>
        </p:nvSpPr>
        <p:spPr>
          <a:xfrm>
            <a:off x="3355071" y="4529061"/>
            <a:ext cx="1912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Channel operator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F53D141E-DE2D-3140-88E3-1AFDC0FE2FEF}"/>
              </a:ext>
            </a:extLst>
          </p:cNvPr>
          <p:cNvSpPr/>
          <p:nvPr/>
        </p:nvSpPr>
        <p:spPr>
          <a:xfrm rot="10800000">
            <a:off x="3672589" y="3484431"/>
            <a:ext cx="484632" cy="102920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39BD499B-51E2-9446-87D7-82B5B3CE588E}"/>
              </a:ext>
            </a:extLst>
          </p:cNvPr>
          <p:cNvSpPr/>
          <p:nvPr/>
        </p:nvSpPr>
        <p:spPr>
          <a:xfrm rot="10800000">
            <a:off x="1497788" y="3535233"/>
            <a:ext cx="484632" cy="97840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77A493-218F-9A40-800A-6FC2B3C9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71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159D6-92D6-1746-B8C7-0C6F1B643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A3B78-51AA-2545-8668-22BF40747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04633"/>
          </a:xfrm>
        </p:spPr>
        <p:txBody>
          <a:bodyPr/>
          <a:lstStyle/>
          <a:p>
            <a:r>
              <a:rPr lang="en-US" dirty="0"/>
              <a:t>Importing a file from a specified path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C01AB-8CA1-2C43-9CF5-ED7DF7E4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787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159D6-92D6-1746-B8C7-0C6F1B643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A3B78-51AA-2545-8668-22BF40747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04633"/>
          </a:xfrm>
        </p:spPr>
        <p:txBody>
          <a:bodyPr/>
          <a:lstStyle/>
          <a:p>
            <a:r>
              <a:rPr lang="en-US" dirty="0"/>
              <a:t>Importing a file from a specified path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921BEF-CF95-C34B-90AA-99A188993764}"/>
              </a:ext>
            </a:extLst>
          </p:cNvPr>
          <p:cNvSpPr txBox="1"/>
          <p:nvPr/>
        </p:nvSpPr>
        <p:spPr>
          <a:xfrm>
            <a:off x="906117" y="2530258"/>
            <a:ext cx="10039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my_first_channel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Channel.fromPath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(“/some/path/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myfile.txt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”)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BD70D-BAB0-D649-8864-EE783B9B2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937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5C23D-66B1-404A-AF8B-13E769BE5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DBE24-5417-2648-ABA6-22FF9914D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889374"/>
          </a:xfrm>
        </p:spPr>
        <p:txBody>
          <a:bodyPr>
            <a:normAutofit/>
          </a:bodyPr>
          <a:lstStyle/>
          <a:p>
            <a:r>
              <a:rPr lang="en-US" dirty="0"/>
              <a:t>Importing file pairs (like forward and reverse sequencing reads)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03BE91-8E23-B04E-A2CD-F3855440F515}"/>
              </a:ext>
            </a:extLst>
          </p:cNvPr>
          <p:cNvSpPr/>
          <p:nvPr/>
        </p:nvSpPr>
        <p:spPr>
          <a:xfrm>
            <a:off x="639208" y="2795679"/>
            <a:ext cx="10913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file_pairs_ch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Channel.fromFilePairs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(“/some/path/</a:t>
            </a:r>
            <a:r>
              <a:rPr lang="en-US" sz="2400" dirty="0"/>
              <a:t>*_{R1,R2}.</a:t>
            </a:r>
            <a:r>
              <a:rPr lang="en-US" sz="2400" dirty="0" err="1"/>
              <a:t>fastq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”)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57A086-F3FF-AD44-8C55-70EA4B41F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032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5C23D-66B1-404A-AF8B-13E769BE5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DBE24-5417-2648-ABA6-22FF9914D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889374"/>
          </a:xfrm>
        </p:spPr>
        <p:txBody>
          <a:bodyPr>
            <a:normAutofit/>
          </a:bodyPr>
          <a:lstStyle/>
          <a:p>
            <a:r>
              <a:rPr lang="en-US" dirty="0"/>
              <a:t>Importing file pairs (like forward and reverse sequencing reads)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03BE91-8E23-B04E-A2CD-F3855440F515}"/>
              </a:ext>
            </a:extLst>
          </p:cNvPr>
          <p:cNvSpPr/>
          <p:nvPr/>
        </p:nvSpPr>
        <p:spPr>
          <a:xfrm>
            <a:off x="639208" y="2795679"/>
            <a:ext cx="10913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file_pairs_ch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Channel.fromFilePairs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(“/some/path/</a:t>
            </a:r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_{R1,R2}.</a:t>
            </a:r>
            <a:r>
              <a:rPr lang="en-US" sz="2400" dirty="0" err="1"/>
              <a:t>fastq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”)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3E90991-05ED-054A-9C07-2C05895D4F7F}"/>
              </a:ext>
            </a:extLst>
          </p:cNvPr>
          <p:cNvCxnSpPr>
            <a:cxnSpLocks/>
          </p:cNvCxnSpPr>
          <p:nvPr/>
        </p:nvCxnSpPr>
        <p:spPr>
          <a:xfrm flipH="1">
            <a:off x="8971145" y="2450308"/>
            <a:ext cx="705083" cy="4144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D649F6B-BF73-9340-8DDA-D18ED07A044F}"/>
              </a:ext>
            </a:extLst>
          </p:cNvPr>
          <p:cNvSpPr txBox="1"/>
          <p:nvPr/>
        </p:nvSpPr>
        <p:spPr>
          <a:xfrm>
            <a:off x="9676228" y="2179546"/>
            <a:ext cx="1247073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wildcard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ADB9E9-A49A-324B-BF45-43E68A3C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55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5C23D-66B1-404A-AF8B-13E769BE5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DBE24-5417-2648-ABA6-22FF9914D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889374"/>
          </a:xfrm>
        </p:spPr>
        <p:txBody>
          <a:bodyPr>
            <a:normAutofit/>
          </a:bodyPr>
          <a:lstStyle/>
          <a:p>
            <a:r>
              <a:rPr lang="en-US" dirty="0"/>
              <a:t>Importing file pairs (like forward and reverse sequencing reads)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03BE91-8E23-B04E-A2CD-F3855440F515}"/>
              </a:ext>
            </a:extLst>
          </p:cNvPr>
          <p:cNvSpPr/>
          <p:nvPr/>
        </p:nvSpPr>
        <p:spPr>
          <a:xfrm>
            <a:off x="639208" y="2795679"/>
            <a:ext cx="10913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file_pairs_ch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Channel.fromFilePairs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(“/some/path/</a:t>
            </a:r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_{R1,R2}.</a:t>
            </a:r>
            <a:r>
              <a:rPr lang="en-US" sz="2400" dirty="0" err="1"/>
              <a:t>fastq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”)</a:t>
            </a:r>
          </a:p>
        </p:txBody>
      </p:sp>
      <p:sp>
        <p:nvSpPr>
          <p:cNvPr id="5" name="Right Bracket 4">
            <a:extLst>
              <a:ext uri="{FF2B5EF4-FFF2-40B4-BE49-F238E27FC236}">
                <a16:creationId xmlns:a16="http://schemas.microsoft.com/office/drawing/2014/main" id="{87FB0EF2-0151-7648-87AD-CB3C9A2BB23D}"/>
              </a:ext>
            </a:extLst>
          </p:cNvPr>
          <p:cNvSpPr/>
          <p:nvPr/>
        </p:nvSpPr>
        <p:spPr>
          <a:xfrm rot="5400000">
            <a:off x="9875410" y="2288768"/>
            <a:ext cx="179922" cy="2100541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A6E666-1240-D84F-BE3E-9636F9070C46}"/>
              </a:ext>
            </a:extLst>
          </p:cNvPr>
          <p:cNvSpPr txBox="1"/>
          <p:nvPr/>
        </p:nvSpPr>
        <p:spPr>
          <a:xfrm>
            <a:off x="8915100" y="3558738"/>
            <a:ext cx="2538195" cy="461665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Common identifier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3E90991-05ED-054A-9C07-2C05895D4F7F}"/>
              </a:ext>
            </a:extLst>
          </p:cNvPr>
          <p:cNvCxnSpPr>
            <a:cxnSpLocks/>
          </p:cNvCxnSpPr>
          <p:nvPr/>
        </p:nvCxnSpPr>
        <p:spPr>
          <a:xfrm flipH="1">
            <a:off x="8971145" y="2450308"/>
            <a:ext cx="705083" cy="4144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D649F6B-BF73-9340-8DDA-D18ED07A044F}"/>
              </a:ext>
            </a:extLst>
          </p:cNvPr>
          <p:cNvSpPr txBox="1"/>
          <p:nvPr/>
        </p:nvSpPr>
        <p:spPr>
          <a:xfrm>
            <a:off x="9676228" y="2179546"/>
            <a:ext cx="1247073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wildcard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6E1779-38F1-F142-93D7-74E6BF0E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149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5C23D-66B1-404A-AF8B-13E769BE5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DBE24-5417-2648-ABA6-22FF9914D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889374"/>
          </a:xfrm>
        </p:spPr>
        <p:txBody>
          <a:bodyPr>
            <a:normAutofit/>
          </a:bodyPr>
          <a:lstStyle/>
          <a:p>
            <a:r>
              <a:rPr lang="en-US" dirty="0"/>
              <a:t>Importing file pairs (like forward and reverse sequencing reads)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Breaks file sets into </a:t>
            </a:r>
            <a:r>
              <a:rPr lang="en-US" b="1" dirty="0"/>
              <a:t>tuples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Grouping key</a:t>
            </a:r>
          </a:p>
          <a:p>
            <a:pPr lvl="1"/>
            <a:r>
              <a:rPr lang="en-US" dirty="0"/>
              <a:t>List of files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03BE91-8E23-B04E-A2CD-F3855440F515}"/>
              </a:ext>
            </a:extLst>
          </p:cNvPr>
          <p:cNvSpPr/>
          <p:nvPr/>
        </p:nvSpPr>
        <p:spPr>
          <a:xfrm>
            <a:off x="644307" y="2782466"/>
            <a:ext cx="11392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file_pairs_ch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Channel.fromFilePairs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(“/some/path/*_{</a:t>
            </a:r>
            <a:r>
              <a:rPr lang="en-US" sz="2400" dirty="0"/>
              <a:t>R1,R2}.</a:t>
            </a:r>
            <a:r>
              <a:rPr lang="en-US" sz="2400" dirty="0" err="1"/>
              <a:t>fastq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”)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98FF2-BE40-F84F-9093-D37EAF62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774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5C23D-66B1-404A-AF8B-13E769BE5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DBE24-5417-2648-ABA6-22FF9914D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889374"/>
          </a:xfrm>
        </p:spPr>
        <p:txBody>
          <a:bodyPr>
            <a:normAutofit/>
          </a:bodyPr>
          <a:lstStyle/>
          <a:p>
            <a:r>
              <a:rPr lang="en-US" dirty="0"/>
              <a:t>Importing file pairs (like forward and reverse sequencing reads)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Breaks file sets into </a:t>
            </a:r>
            <a:r>
              <a:rPr lang="en-US" b="1" dirty="0"/>
              <a:t>tuples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Grouping key</a:t>
            </a:r>
          </a:p>
          <a:p>
            <a:pPr lvl="1"/>
            <a:r>
              <a:rPr lang="en-US" dirty="0"/>
              <a:t>List of files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03BE91-8E23-B04E-A2CD-F3855440F515}"/>
              </a:ext>
            </a:extLst>
          </p:cNvPr>
          <p:cNvSpPr/>
          <p:nvPr/>
        </p:nvSpPr>
        <p:spPr>
          <a:xfrm>
            <a:off x="644307" y="2782466"/>
            <a:ext cx="11392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file_pairs_ch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Channel.fromFilePairs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(“/some/path/*_{</a:t>
            </a:r>
            <a:r>
              <a:rPr lang="en-US" sz="2400" dirty="0"/>
              <a:t>R1,R2}.</a:t>
            </a:r>
            <a:r>
              <a:rPr lang="en-US" sz="2400" dirty="0" err="1"/>
              <a:t>fastq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”)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2E0137-B27B-2840-B8EF-95C95127F9A7}"/>
              </a:ext>
            </a:extLst>
          </p:cNvPr>
          <p:cNvSpPr txBox="1"/>
          <p:nvPr/>
        </p:nvSpPr>
        <p:spPr>
          <a:xfrm>
            <a:off x="5790745" y="3379069"/>
            <a:ext cx="5919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EX: 4 files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SampleA_R1.fastq		SampleB_R1.fastq</a:t>
            </a:r>
          </a:p>
          <a:p>
            <a:r>
              <a:rPr lang="en-US" sz="2000" dirty="0">
                <a:solidFill>
                  <a:srgbClr val="FF0000"/>
                </a:solidFill>
              </a:rPr>
              <a:t>SampleA_R2.fastq		SampleB_R2.fastq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D6B0A-9637-624D-9443-CB3C1D35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72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5C23D-66B1-404A-AF8B-13E769BE5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DBE24-5417-2648-ABA6-22FF9914D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889374"/>
          </a:xfrm>
        </p:spPr>
        <p:txBody>
          <a:bodyPr>
            <a:normAutofit/>
          </a:bodyPr>
          <a:lstStyle/>
          <a:p>
            <a:r>
              <a:rPr lang="en-US" dirty="0"/>
              <a:t>Importing file pairs (like forward and reverse sequencing reads)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Breaks file sets into </a:t>
            </a:r>
            <a:r>
              <a:rPr lang="en-US" b="1" dirty="0"/>
              <a:t>tuples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Grouping key</a:t>
            </a:r>
          </a:p>
          <a:p>
            <a:pPr lvl="1"/>
            <a:r>
              <a:rPr lang="en-US" dirty="0"/>
              <a:t>List of files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03BE91-8E23-B04E-A2CD-F3855440F515}"/>
              </a:ext>
            </a:extLst>
          </p:cNvPr>
          <p:cNvSpPr/>
          <p:nvPr/>
        </p:nvSpPr>
        <p:spPr>
          <a:xfrm>
            <a:off x="621447" y="2763926"/>
            <a:ext cx="11392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file_pairs_ch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Channel.fromFilePairs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(“/some/path/</a:t>
            </a:r>
            <a:r>
              <a:rPr lang="en-US" sz="2400" dirty="0"/>
              <a:t>*_{R1,R2}.</a:t>
            </a:r>
            <a:r>
              <a:rPr lang="en-US" sz="2400" dirty="0" err="1"/>
              <a:t>fastq.gz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”)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2E0137-B27B-2840-B8EF-95C95127F9A7}"/>
              </a:ext>
            </a:extLst>
          </p:cNvPr>
          <p:cNvSpPr txBox="1"/>
          <p:nvPr/>
        </p:nvSpPr>
        <p:spPr>
          <a:xfrm>
            <a:off x="5790745" y="3379069"/>
            <a:ext cx="5779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EX: 4 files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SampleA_R1.fastq		SampleB_R1.fastq</a:t>
            </a:r>
          </a:p>
          <a:p>
            <a:r>
              <a:rPr lang="en-US" sz="2000" dirty="0">
                <a:solidFill>
                  <a:srgbClr val="FF0000"/>
                </a:solidFill>
              </a:rPr>
              <a:t>SampleA_R2.fastq		SampleB_R2.fastq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B0846F-E711-1141-A4B1-010257CC2020}"/>
              </a:ext>
            </a:extLst>
          </p:cNvPr>
          <p:cNvSpPr txBox="1"/>
          <p:nvPr/>
        </p:nvSpPr>
        <p:spPr>
          <a:xfrm>
            <a:off x="3416219" y="5068669"/>
            <a:ext cx="8118633" cy="707886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[</a:t>
            </a:r>
            <a:r>
              <a:rPr lang="en-US" sz="2000" dirty="0" err="1">
                <a:solidFill>
                  <a:srgbClr val="FF0000"/>
                </a:solidFill>
              </a:rPr>
              <a:t>SampleA</a:t>
            </a:r>
            <a:r>
              <a:rPr lang="en-US" sz="2000" dirty="0">
                <a:solidFill>
                  <a:srgbClr val="FF0000"/>
                </a:solidFill>
              </a:rPr>
              <a:t>, [/some/path/SampleA_R1.fastq, /some/path/SampleA_R2.fastq]]</a:t>
            </a:r>
          </a:p>
          <a:p>
            <a:r>
              <a:rPr lang="en-US" sz="2000" dirty="0">
                <a:solidFill>
                  <a:srgbClr val="FF0000"/>
                </a:solidFill>
              </a:rPr>
              <a:t>[</a:t>
            </a:r>
            <a:r>
              <a:rPr lang="en-US" sz="2000" dirty="0" err="1">
                <a:solidFill>
                  <a:srgbClr val="FF0000"/>
                </a:solidFill>
              </a:rPr>
              <a:t>SampleB</a:t>
            </a:r>
            <a:r>
              <a:rPr lang="en-US" sz="2000" dirty="0">
                <a:solidFill>
                  <a:srgbClr val="FF0000"/>
                </a:solidFill>
              </a:rPr>
              <a:t>, [/some/path/SampleB_R1.fastq, /some/path/SampleB_R2.fastq]]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DBC34-0253-2B4B-9DE0-72FC9B750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602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6E5449-1442-124F-A5E5-9A6919120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1" y="590062"/>
            <a:ext cx="5409655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Processes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9A6BE1-8E7C-FA49-A43F-D36E194E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33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573C6-ACCE-C040-B8EA-6DE0587A6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en-US" sz="4000"/>
              <a:t>Why should you use Nextflow?</a:t>
            </a:r>
          </a:p>
        </p:txBody>
      </p:sp>
      <p:pic>
        <p:nvPicPr>
          <p:cNvPr id="6" name="Picture 5" descr="A close-up of a building&#10;&#10;Description automatically generated with low confidence">
            <a:extLst>
              <a:ext uri="{FF2B5EF4-FFF2-40B4-BE49-F238E27FC236}">
                <a16:creationId xmlns:a16="http://schemas.microsoft.com/office/drawing/2014/main" id="{4A9F5051-566B-4DB4-A31A-966550CEF8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28" r="18924" b="-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042B1C-AB2D-414B-94B5-646A92898B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4144114"/>
              </p:ext>
            </p:extLst>
          </p:nvPr>
        </p:nvGraphicFramePr>
        <p:xfrm>
          <a:off x="6417734" y="2614612"/>
          <a:ext cx="5291663" cy="3752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F2E92F-482C-1441-8856-089B24C2C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976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9715C-0065-434A-AC74-669B6A880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Process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4CEF7-D5CD-B84F-A81B-5074F749D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98304" cy="4351338"/>
          </a:xfrm>
        </p:spPr>
        <p:txBody>
          <a:bodyPr/>
          <a:lstStyle/>
          <a:p>
            <a:r>
              <a:rPr lang="en-US" b="1" dirty="0"/>
              <a:t>Process:</a:t>
            </a:r>
            <a:r>
              <a:rPr lang="en-US" dirty="0"/>
              <a:t> defines a </a:t>
            </a:r>
            <a:r>
              <a:rPr lang="en-US" i="1" dirty="0"/>
              <a:t>step</a:t>
            </a:r>
            <a:r>
              <a:rPr lang="en-US" dirty="0"/>
              <a:t> in your data workflow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B8AD2-2821-C64A-A45B-4DCC4A888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46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9715C-0065-434A-AC74-669B6A880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Process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4CEF7-D5CD-B84F-A81B-5074F749D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98304" cy="4351338"/>
          </a:xfrm>
        </p:spPr>
        <p:txBody>
          <a:bodyPr/>
          <a:lstStyle/>
          <a:p>
            <a:r>
              <a:rPr lang="en-US" b="1" dirty="0"/>
              <a:t>Process:</a:t>
            </a:r>
            <a:r>
              <a:rPr lang="en-US" dirty="0"/>
              <a:t> defines a </a:t>
            </a:r>
            <a:r>
              <a:rPr lang="en-US" i="1" dirty="0"/>
              <a:t>step</a:t>
            </a:r>
            <a:r>
              <a:rPr lang="en-US" dirty="0"/>
              <a:t> in your data workflow </a:t>
            </a:r>
          </a:p>
          <a:p>
            <a:r>
              <a:rPr lang="en-US" dirty="0"/>
              <a:t>Made up of four parts:</a:t>
            </a:r>
          </a:p>
          <a:p>
            <a:pPr lvl="1"/>
            <a:r>
              <a:rPr lang="en-US" dirty="0"/>
              <a:t>Declaratives (optional)</a:t>
            </a:r>
          </a:p>
          <a:p>
            <a:pPr lvl="1"/>
            <a:r>
              <a:rPr lang="en-US" dirty="0"/>
              <a:t>Input</a:t>
            </a:r>
          </a:p>
          <a:p>
            <a:pPr lvl="1"/>
            <a:r>
              <a:rPr lang="en-US" dirty="0"/>
              <a:t>Output (optional)</a:t>
            </a:r>
          </a:p>
          <a:p>
            <a:pPr lvl="1"/>
            <a:r>
              <a:rPr lang="en-US" dirty="0"/>
              <a:t>Script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62DD5-79C1-874F-9529-3EBDD03FFAAA}"/>
              </a:ext>
            </a:extLst>
          </p:cNvPr>
          <p:cNvSpPr txBox="1"/>
          <p:nvPr/>
        </p:nvSpPr>
        <p:spPr>
          <a:xfrm>
            <a:off x="6096000" y="1825625"/>
            <a:ext cx="57536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my_process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[optional declaratives]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input: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input_file.txt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output: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output_file.txt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script: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cat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input_file.txt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output_file.txt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”””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9F42E-D25F-E44D-9EA1-75385137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531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9715C-0065-434A-AC74-669B6A880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Process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4CEF7-D5CD-B84F-A81B-5074F749D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98304" cy="4351338"/>
          </a:xfrm>
        </p:spPr>
        <p:txBody>
          <a:bodyPr/>
          <a:lstStyle/>
          <a:p>
            <a:r>
              <a:rPr lang="en-US" b="1" dirty="0"/>
              <a:t>Process:</a:t>
            </a:r>
            <a:r>
              <a:rPr lang="en-US" dirty="0"/>
              <a:t> defines a </a:t>
            </a:r>
            <a:r>
              <a:rPr lang="en-US" i="1" dirty="0"/>
              <a:t>step</a:t>
            </a:r>
            <a:r>
              <a:rPr lang="en-US" dirty="0"/>
              <a:t> in your data workflow </a:t>
            </a:r>
          </a:p>
          <a:p>
            <a:r>
              <a:rPr lang="en-US" dirty="0"/>
              <a:t>Made up of four parts: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Declaratives (optional)</a:t>
            </a:r>
          </a:p>
          <a:p>
            <a:pPr lvl="1"/>
            <a:r>
              <a:rPr lang="en-US" dirty="0"/>
              <a:t>Input</a:t>
            </a:r>
          </a:p>
          <a:p>
            <a:pPr lvl="1"/>
            <a:r>
              <a:rPr lang="en-US" dirty="0"/>
              <a:t>Output (optional)</a:t>
            </a:r>
          </a:p>
          <a:p>
            <a:pPr lvl="1"/>
            <a:r>
              <a:rPr lang="en-US" dirty="0"/>
              <a:t>Script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62DD5-79C1-874F-9529-3EBDD03FFAAA}"/>
              </a:ext>
            </a:extLst>
          </p:cNvPr>
          <p:cNvSpPr txBox="1"/>
          <p:nvPr/>
        </p:nvSpPr>
        <p:spPr>
          <a:xfrm>
            <a:off x="6096000" y="1825625"/>
            <a:ext cx="57536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my_process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[optional declaratives]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input: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input_file.txt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output: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output_file.txt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script: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cat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input_file.txt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output_file.txt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”””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EBBB9-155D-194A-B1F2-04109CC68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67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9715C-0065-434A-AC74-669B6A880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Process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4CEF7-D5CD-B84F-A81B-5074F749D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98304" cy="4351338"/>
          </a:xfrm>
        </p:spPr>
        <p:txBody>
          <a:bodyPr/>
          <a:lstStyle/>
          <a:p>
            <a:r>
              <a:rPr lang="en-US" b="1" dirty="0"/>
              <a:t>Process:</a:t>
            </a:r>
            <a:r>
              <a:rPr lang="en-US" dirty="0"/>
              <a:t> defines a </a:t>
            </a:r>
            <a:r>
              <a:rPr lang="en-US" i="1" dirty="0"/>
              <a:t>step</a:t>
            </a:r>
            <a:r>
              <a:rPr lang="en-US" dirty="0"/>
              <a:t> in your data workflow </a:t>
            </a:r>
          </a:p>
          <a:p>
            <a:r>
              <a:rPr lang="en-US" dirty="0"/>
              <a:t>Made up of four parts:</a:t>
            </a:r>
          </a:p>
          <a:p>
            <a:pPr lvl="1"/>
            <a:r>
              <a:rPr lang="en-US" dirty="0"/>
              <a:t>Declaratives (optional)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Input</a:t>
            </a:r>
          </a:p>
          <a:p>
            <a:pPr lvl="1"/>
            <a:r>
              <a:rPr lang="en-US" dirty="0"/>
              <a:t>Output (optional)</a:t>
            </a:r>
          </a:p>
          <a:p>
            <a:pPr lvl="1"/>
            <a:r>
              <a:rPr lang="en-US" dirty="0"/>
              <a:t>Script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62DD5-79C1-874F-9529-3EBDD03FFAAA}"/>
              </a:ext>
            </a:extLst>
          </p:cNvPr>
          <p:cNvSpPr txBox="1"/>
          <p:nvPr/>
        </p:nvSpPr>
        <p:spPr>
          <a:xfrm>
            <a:off x="6096000" y="1825625"/>
            <a:ext cx="57536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my_process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[optional declaratives]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input: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input_file.txt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output: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output_file.txt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script: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cat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input_file.txt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output_file.txt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”””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ECCAF-7609-8A43-992B-C2B9BCB43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665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9715C-0065-434A-AC74-669B6A880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Process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4CEF7-D5CD-B84F-A81B-5074F749D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98304" cy="4351338"/>
          </a:xfrm>
        </p:spPr>
        <p:txBody>
          <a:bodyPr/>
          <a:lstStyle/>
          <a:p>
            <a:r>
              <a:rPr lang="en-US" b="1" dirty="0"/>
              <a:t>Process:</a:t>
            </a:r>
            <a:r>
              <a:rPr lang="en-US" dirty="0"/>
              <a:t> defines a </a:t>
            </a:r>
            <a:r>
              <a:rPr lang="en-US" i="1" dirty="0"/>
              <a:t>step</a:t>
            </a:r>
            <a:r>
              <a:rPr lang="en-US" dirty="0"/>
              <a:t> in your data workflow</a:t>
            </a:r>
          </a:p>
          <a:p>
            <a:r>
              <a:rPr lang="en-US" dirty="0"/>
              <a:t>Made up of four parts:</a:t>
            </a:r>
          </a:p>
          <a:p>
            <a:pPr lvl="1"/>
            <a:r>
              <a:rPr lang="en-US" dirty="0"/>
              <a:t>Declaratives (optional)</a:t>
            </a:r>
          </a:p>
          <a:p>
            <a:pPr lvl="1"/>
            <a:r>
              <a:rPr lang="en-US" dirty="0"/>
              <a:t>Input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Output (optional)</a:t>
            </a:r>
          </a:p>
          <a:p>
            <a:pPr lvl="1"/>
            <a:r>
              <a:rPr lang="en-US" dirty="0"/>
              <a:t>Script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62DD5-79C1-874F-9529-3EBDD03FFAAA}"/>
              </a:ext>
            </a:extLst>
          </p:cNvPr>
          <p:cNvSpPr txBox="1"/>
          <p:nvPr/>
        </p:nvSpPr>
        <p:spPr>
          <a:xfrm>
            <a:off x="6096000" y="1825625"/>
            <a:ext cx="57536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my_process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[optional declaratives]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input: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input_file.txt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output: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output_file.txt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script: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cat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input_file.txt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output_file.txt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”””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99C6D-7D3C-C64C-9DBF-694FF73FD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68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9715C-0065-434A-AC74-669B6A880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Process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4CEF7-D5CD-B84F-A81B-5074F749D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98304" cy="4351338"/>
          </a:xfrm>
        </p:spPr>
        <p:txBody>
          <a:bodyPr/>
          <a:lstStyle/>
          <a:p>
            <a:r>
              <a:rPr lang="en-US" b="1" dirty="0"/>
              <a:t>Process:</a:t>
            </a:r>
            <a:r>
              <a:rPr lang="en-US" dirty="0"/>
              <a:t> defines a </a:t>
            </a:r>
            <a:r>
              <a:rPr lang="en-US" i="1" dirty="0"/>
              <a:t>step</a:t>
            </a:r>
            <a:r>
              <a:rPr lang="en-US" dirty="0"/>
              <a:t> in your data workflow </a:t>
            </a:r>
          </a:p>
          <a:p>
            <a:r>
              <a:rPr lang="en-US" dirty="0"/>
              <a:t>Made up of four parts:</a:t>
            </a:r>
          </a:p>
          <a:p>
            <a:pPr lvl="1"/>
            <a:r>
              <a:rPr lang="en-US" dirty="0"/>
              <a:t>Declaratives (optional)</a:t>
            </a:r>
          </a:p>
          <a:p>
            <a:pPr lvl="1"/>
            <a:r>
              <a:rPr lang="en-US" dirty="0"/>
              <a:t>Input</a:t>
            </a:r>
          </a:p>
          <a:p>
            <a:pPr lvl="1"/>
            <a:r>
              <a:rPr lang="en-US" dirty="0"/>
              <a:t>Output (optional)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Script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62DD5-79C1-874F-9529-3EBDD03FFAAA}"/>
              </a:ext>
            </a:extLst>
          </p:cNvPr>
          <p:cNvSpPr txBox="1"/>
          <p:nvPr/>
        </p:nvSpPr>
        <p:spPr>
          <a:xfrm>
            <a:off x="6096000" y="1825625"/>
            <a:ext cx="57536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my_process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[optional declaratives]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input: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input_file.txt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output: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output_file.txt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script: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cat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input_file.txt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output_file.txt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”””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2FB23-E261-7C48-81BD-884975F6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48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71C97-4549-3567-2948-1502C92C2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7D642-1C16-0D9E-8D59-6C084D1E6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Process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98981-4404-D87B-5AD1-8AB83369C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98304" cy="4351338"/>
          </a:xfrm>
        </p:spPr>
        <p:txBody>
          <a:bodyPr/>
          <a:lstStyle/>
          <a:p>
            <a:r>
              <a:rPr lang="en-US" b="1" dirty="0"/>
              <a:t>Process:</a:t>
            </a:r>
            <a:r>
              <a:rPr lang="en-US" dirty="0"/>
              <a:t> defines a </a:t>
            </a:r>
            <a:r>
              <a:rPr lang="en-US" i="1" dirty="0"/>
              <a:t>step</a:t>
            </a:r>
            <a:r>
              <a:rPr lang="en-US" dirty="0"/>
              <a:t> in your data workflow </a:t>
            </a:r>
          </a:p>
          <a:p>
            <a:r>
              <a:rPr lang="en-US" dirty="0"/>
              <a:t>A </a:t>
            </a:r>
            <a:r>
              <a:rPr lang="en-US" dirty="0" err="1"/>
              <a:t>Nextflow</a:t>
            </a:r>
            <a:r>
              <a:rPr lang="en-US" dirty="0"/>
              <a:t> .</a:t>
            </a:r>
            <a:r>
              <a:rPr lang="en-US" dirty="0" err="1"/>
              <a:t>nf</a:t>
            </a:r>
            <a:r>
              <a:rPr lang="en-US" dirty="0"/>
              <a:t> file might define several steps, or </a:t>
            </a:r>
            <a:r>
              <a:rPr lang="en-US" i="1" dirty="0"/>
              <a:t>processes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76B476-0974-1CC2-72AA-9FBD4D60132C}"/>
              </a:ext>
            </a:extLst>
          </p:cNvPr>
          <p:cNvSpPr txBox="1"/>
          <p:nvPr/>
        </p:nvSpPr>
        <p:spPr>
          <a:xfrm>
            <a:off x="6096000" y="1825625"/>
            <a:ext cx="57536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TRIMFASTQFILES{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PAIRFASTQFILES{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ALIGNTOREFERENCE{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FB80C-49FB-F411-3FA4-38F44AE2A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46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68A3D4-5DB0-E853-4AD6-41E86719BF80}"/>
              </a:ext>
            </a:extLst>
          </p:cNvPr>
          <p:cNvSpPr txBox="1"/>
          <p:nvPr/>
        </p:nvSpPr>
        <p:spPr>
          <a:xfrm>
            <a:off x="3219188" y="4372908"/>
            <a:ext cx="5753623" cy="193899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PROBLEM</a:t>
            </a:r>
            <a:r>
              <a:rPr lang="en-US" sz="2400" dirty="0"/>
              <a:t>: </a:t>
            </a:r>
          </a:p>
          <a:p>
            <a:r>
              <a:rPr lang="en-US" sz="2400" dirty="0"/>
              <a:t>1) What order are these steps in?</a:t>
            </a:r>
          </a:p>
          <a:p>
            <a:r>
              <a:rPr lang="en-US" sz="2400" dirty="0"/>
              <a:t>2) What process do I pass my </a:t>
            </a:r>
            <a:r>
              <a:rPr lang="en-US" sz="2400" b="1" dirty="0"/>
              <a:t>input data </a:t>
            </a:r>
            <a:r>
              <a:rPr lang="en-US" sz="2400" dirty="0"/>
              <a:t>to, and </a:t>
            </a:r>
            <a:r>
              <a:rPr lang="en-US" sz="2400" b="1" dirty="0"/>
              <a:t>what is the output </a:t>
            </a:r>
            <a:r>
              <a:rPr lang="en-US" sz="2400" dirty="0"/>
              <a:t>from all the processes/steps?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44F57DF-7DB7-D69E-7F77-20D52B3FE6D0}"/>
              </a:ext>
            </a:extLst>
          </p:cNvPr>
          <p:cNvCxnSpPr>
            <a:cxnSpLocks/>
          </p:cNvCxnSpPr>
          <p:nvPr/>
        </p:nvCxnSpPr>
        <p:spPr>
          <a:xfrm>
            <a:off x="7081024" y="5342404"/>
            <a:ext cx="1025913" cy="0"/>
          </a:xfrm>
          <a:prstGeom prst="straightConnector1">
            <a:avLst/>
          </a:prstGeom>
          <a:ln w="146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857E1E6-1B3C-E73D-E06D-D200ADDD472E}"/>
              </a:ext>
            </a:extLst>
          </p:cNvPr>
          <p:cNvSpPr txBox="1"/>
          <p:nvPr/>
        </p:nvSpPr>
        <p:spPr>
          <a:xfrm>
            <a:off x="8341112" y="4926905"/>
            <a:ext cx="2878930" cy="830997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SOLUTION:</a:t>
            </a:r>
          </a:p>
          <a:p>
            <a:r>
              <a:rPr lang="en-US" sz="2400" dirty="0"/>
              <a:t>A workflow definition</a:t>
            </a:r>
          </a:p>
        </p:txBody>
      </p:sp>
    </p:spTree>
    <p:extLst>
      <p:ext uri="{BB962C8B-B14F-4D97-AF65-F5344CB8AC3E}">
        <p14:creationId xmlns:p14="http://schemas.microsoft.com/office/powerpoint/2010/main" val="17106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188 0 " pathEditMode="relative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496E4-5C4D-CA7C-39D5-97EF6A924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1AC86-C7D7-3856-15EF-1AF6E6625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Process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200B8-5419-505F-2B70-0E7CDF106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98304" cy="4351338"/>
          </a:xfrm>
        </p:spPr>
        <p:txBody>
          <a:bodyPr/>
          <a:lstStyle/>
          <a:p>
            <a:r>
              <a:rPr lang="en-US" b="1" dirty="0"/>
              <a:t>Process:</a:t>
            </a:r>
            <a:r>
              <a:rPr lang="en-US" dirty="0"/>
              <a:t> defines a </a:t>
            </a:r>
            <a:r>
              <a:rPr lang="en-US" i="1" dirty="0"/>
              <a:t>step</a:t>
            </a:r>
            <a:r>
              <a:rPr lang="en-US" dirty="0"/>
              <a:t> in your data workflow </a:t>
            </a:r>
          </a:p>
          <a:p>
            <a:r>
              <a:rPr lang="en-US" dirty="0"/>
              <a:t>A </a:t>
            </a:r>
            <a:r>
              <a:rPr lang="en-US" dirty="0" err="1"/>
              <a:t>Nextflow</a:t>
            </a:r>
            <a:r>
              <a:rPr lang="en-US" dirty="0"/>
              <a:t> .</a:t>
            </a:r>
            <a:r>
              <a:rPr lang="en-US" dirty="0" err="1"/>
              <a:t>nf</a:t>
            </a:r>
            <a:r>
              <a:rPr lang="en-US" dirty="0"/>
              <a:t> file might define several steps, or </a:t>
            </a:r>
            <a:r>
              <a:rPr lang="en-US" i="1" dirty="0"/>
              <a:t>processes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896A79-6039-1558-D944-BA2A8364305A}"/>
              </a:ext>
            </a:extLst>
          </p:cNvPr>
          <p:cNvSpPr txBox="1"/>
          <p:nvPr/>
        </p:nvSpPr>
        <p:spPr>
          <a:xfrm>
            <a:off x="6096000" y="1825625"/>
            <a:ext cx="57536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TRIMFASTQFILES{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PAIRFASTQFILES{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ALIGNTOREFERENCE{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6A0B1-2D40-7E1D-A78E-A7511FE6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47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19B9F2-2D70-37A3-2D23-F9C09F2ECC08}"/>
              </a:ext>
            </a:extLst>
          </p:cNvPr>
          <p:cNvSpPr txBox="1"/>
          <p:nvPr/>
        </p:nvSpPr>
        <p:spPr>
          <a:xfrm>
            <a:off x="4806176" y="4090987"/>
            <a:ext cx="73858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workflow {</a:t>
            </a:r>
          </a:p>
          <a:p>
            <a:r>
              <a:rPr lang="en-US" dirty="0"/>
              <a:t>	</a:t>
            </a:r>
            <a:r>
              <a:rPr lang="en-US" dirty="0" err="1"/>
              <a:t>input_ch</a:t>
            </a:r>
            <a:r>
              <a:rPr lang="en-US" dirty="0"/>
              <a:t>=</a:t>
            </a:r>
            <a:r>
              <a:rPr lang="en-US" dirty="0" err="1"/>
              <a:t>Channel.fromPath</a:t>
            </a:r>
            <a:r>
              <a:rPr lang="en-US" dirty="0"/>
              <a:t>(“/some/path/*_{R1,R2}_001.fastq.gz”)</a:t>
            </a:r>
          </a:p>
          <a:p>
            <a:r>
              <a:rPr lang="en-US" dirty="0"/>
              <a:t>	</a:t>
            </a:r>
            <a:r>
              <a:rPr lang="en-US" dirty="0" err="1"/>
              <a:t>trimmed_files_ch</a:t>
            </a:r>
            <a:r>
              <a:rPr lang="en-US" dirty="0"/>
              <a:t>=TRIMFASTQFILES(</a:t>
            </a:r>
            <a:r>
              <a:rPr lang="en-US" dirty="0" err="1"/>
              <a:t>input_ch</a:t>
            </a:r>
            <a:r>
              <a:rPr lang="en-US" dirty="0"/>
              <a:t>)</a:t>
            </a:r>
          </a:p>
          <a:p>
            <a:r>
              <a:rPr lang="en-US" dirty="0"/>
              <a:t>	</a:t>
            </a:r>
            <a:r>
              <a:rPr lang="en-US" dirty="0" err="1"/>
              <a:t>paired_files_ch</a:t>
            </a:r>
            <a:r>
              <a:rPr lang="en-US" dirty="0"/>
              <a:t>=PAIRFASTQFILES(</a:t>
            </a:r>
            <a:r>
              <a:rPr lang="en-US" dirty="0" err="1"/>
              <a:t>trimmed_files_ch</a:t>
            </a:r>
            <a:r>
              <a:rPr lang="en-US" dirty="0"/>
              <a:t>)</a:t>
            </a:r>
          </a:p>
          <a:p>
            <a:r>
              <a:rPr lang="en-US" dirty="0"/>
              <a:t>	</a:t>
            </a:r>
            <a:r>
              <a:rPr lang="en-US" dirty="0" err="1"/>
              <a:t>aligned_files_ch</a:t>
            </a:r>
            <a:r>
              <a:rPr lang="en-US" dirty="0"/>
              <a:t>=ALIGNTOREFERENCE(</a:t>
            </a:r>
            <a:r>
              <a:rPr lang="en-US" dirty="0" err="1"/>
              <a:t>paired_files_ch</a:t>
            </a:r>
            <a:r>
              <a:rPr lang="en-US" dirty="0"/>
              <a:t>)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543553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F4A899-DD1F-F04B-8A05-1BD1DA5A7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1" y="590062"/>
            <a:ext cx="5409655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Processes: Input and Output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C63832-1E1C-6841-B0EF-CDAC7EA4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788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E365-24A0-B14F-B5E4-2E451BAF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Processes: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C0471-23F6-BE41-893D-2D106497B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54528"/>
          </a:xfrm>
        </p:spPr>
        <p:txBody>
          <a:bodyPr/>
          <a:lstStyle/>
          <a:p>
            <a:r>
              <a:rPr lang="en-US" dirty="0"/>
              <a:t>Your </a:t>
            </a:r>
            <a:r>
              <a:rPr lang="en-US" b="1" dirty="0"/>
              <a:t>input</a:t>
            </a:r>
            <a:r>
              <a:rPr lang="en-US" dirty="0"/>
              <a:t> takes data from a channel and </a:t>
            </a:r>
            <a:r>
              <a:rPr lang="en-US" b="1" dirty="0"/>
              <a:t>passes it into a process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1C867C-ED5C-B54E-AE6F-142E63711C9C}"/>
              </a:ext>
            </a:extLst>
          </p:cNvPr>
          <p:cNvSpPr txBox="1"/>
          <p:nvPr/>
        </p:nvSpPr>
        <p:spPr>
          <a:xfrm>
            <a:off x="3244242" y="2531187"/>
            <a:ext cx="57995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my_process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[optional declaratives]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input: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path ‘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input_file.txt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’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output: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path ‘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output_file.txt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’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script: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cat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input_file.txt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output_file.txt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”””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4A2DBB-36AA-9A43-A069-90139DA43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4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6EBC8E-5D13-8540-BF84-D3BC8F0AC542}"/>
              </a:ext>
            </a:extLst>
          </p:cNvPr>
          <p:cNvSpPr txBox="1"/>
          <p:nvPr/>
        </p:nvSpPr>
        <p:spPr>
          <a:xfrm>
            <a:off x="1974523" y="3310733"/>
            <a:ext cx="7879482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32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nextflow</a:t>
            </a:r>
            <a:r>
              <a:rPr lang="en-US" sz="3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run </a:t>
            </a:r>
            <a:r>
              <a:rPr lang="en-US" sz="32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my_nextflow_file.nf</a:t>
            </a:r>
            <a:endParaRPr lang="en-US" sz="32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6803546-A31B-B44A-A197-DEF422954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DFF8F8-39F2-A946-B5C9-D372649F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177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9D581-CE21-65E7-467F-96D9957A4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EA5FE-3344-A3EF-FA94-29AE9F942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Processes: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CCD92-3C5E-65F6-C02E-8C63D88B4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108"/>
            <a:ext cx="10982739" cy="944079"/>
          </a:xfrm>
        </p:spPr>
        <p:txBody>
          <a:bodyPr>
            <a:normAutofit/>
          </a:bodyPr>
          <a:lstStyle/>
          <a:p>
            <a:r>
              <a:rPr lang="en-US" dirty="0"/>
              <a:t>Your </a:t>
            </a:r>
            <a:r>
              <a:rPr lang="en-US" b="1" dirty="0"/>
              <a:t>output</a:t>
            </a:r>
            <a:r>
              <a:rPr lang="en-US" dirty="0"/>
              <a:t> takes data from a process and </a:t>
            </a:r>
            <a:r>
              <a:rPr lang="en-US" b="1" dirty="0"/>
              <a:t>passes it into a channel </a:t>
            </a:r>
            <a:r>
              <a:rPr lang="en-US" dirty="0"/>
              <a:t>(opposite of input).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ED2E22-65AD-FBF1-199C-155D79129AE4}"/>
              </a:ext>
            </a:extLst>
          </p:cNvPr>
          <p:cNvSpPr txBox="1"/>
          <p:nvPr/>
        </p:nvSpPr>
        <p:spPr>
          <a:xfrm>
            <a:off x="3244242" y="2531187"/>
            <a:ext cx="57995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my_process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[optional declaratives]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input: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path ‘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input_file.txt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’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output: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path ‘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output_file.txt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’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script: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cat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input_file.txt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output_file.txt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”””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B8278-3632-65CD-E0BD-15BFBD727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50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897D05-8EC2-C12D-4F31-2AC92046FF1E}"/>
              </a:ext>
            </a:extLst>
          </p:cNvPr>
          <p:cNvSpPr txBox="1"/>
          <p:nvPr/>
        </p:nvSpPr>
        <p:spPr>
          <a:xfrm>
            <a:off x="7949832" y="4365832"/>
            <a:ext cx="2482533" cy="64633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output file called here gets passed to channel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D028E65-B697-C892-1CD8-6EBD3CC2F240}"/>
              </a:ext>
            </a:extLst>
          </p:cNvPr>
          <p:cNvCxnSpPr>
            <a:cxnSpLocks/>
          </p:cNvCxnSpPr>
          <p:nvPr/>
        </p:nvCxnSpPr>
        <p:spPr>
          <a:xfrm flipH="1">
            <a:off x="7169426" y="4688998"/>
            <a:ext cx="63610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5F3180C-12E6-4A94-DD0A-448B9D2C1D95}"/>
              </a:ext>
            </a:extLst>
          </p:cNvPr>
          <p:cNvCxnSpPr>
            <a:cxnSpLocks/>
          </p:cNvCxnSpPr>
          <p:nvPr/>
        </p:nvCxnSpPr>
        <p:spPr>
          <a:xfrm>
            <a:off x="8458199" y="5128591"/>
            <a:ext cx="0" cy="44622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66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2A56C-8278-1D42-AF54-CACA92C51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Input/Output Types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1BB95DB-F8C7-3D44-96EC-E17C78C6C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4647" y="1831181"/>
            <a:ext cx="11602705" cy="3998119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0378C0-9D8C-7045-8A7B-555A487B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51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60E5F5-8BF8-0612-E414-1D38A501098F}"/>
              </a:ext>
            </a:extLst>
          </p:cNvPr>
          <p:cNvSpPr/>
          <p:nvPr/>
        </p:nvSpPr>
        <p:spPr>
          <a:xfrm>
            <a:off x="530087" y="3631096"/>
            <a:ext cx="795130" cy="41081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EEABF5-8D9D-9C41-E402-48978AC16A43}"/>
              </a:ext>
            </a:extLst>
          </p:cNvPr>
          <p:cNvSpPr/>
          <p:nvPr/>
        </p:nvSpPr>
        <p:spPr>
          <a:xfrm>
            <a:off x="556591" y="5254487"/>
            <a:ext cx="795130" cy="41081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4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1851E-DFF9-CA4A-8337-9F36D1E33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</a:t>
            </a:r>
            <a:r>
              <a:rPr lang="en-US" dirty="0" err="1"/>
              <a:t>Nextflow</a:t>
            </a:r>
            <a:r>
              <a:rPr lang="en-US" dirty="0"/>
              <a:t>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F7A5C-2F9D-3D42-BECB-5A0F6C1BD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009"/>
            <a:ext cx="10515600" cy="557357"/>
          </a:xfrm>
        </p:spPr>
        <p:txBody>
          <a:bodyPr/>
          <a:lstStyle/>
          <a:p>
            <a:r>
              <a:rPr lang="en-US" dirty="0"/>
              <a:t>Val – a value passed to channel with a specific name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E06A8D-D95C-4B47-8E8E-9DE58130C2AE}"/>
              </a:ext>
            </a:extLst>
          </p:cNvPr>
          <p:cNvSpPr txBox="1"/>
          <p:nvPr/>
        </p:nvSpPr>
        <p:spPr>
          <a:xfrm>
            <a:off x="3196225" y="1872775"/>
            <a:ext cx="57995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basicExample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input: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x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script: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echo ‘process job $x’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workflow {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num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Channel.from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( 1, 2, 3 )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basicExample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(num)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	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job 3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job 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job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7BD68D-712E-1644-82A6-66A238E70DCB}"/>
              </a:ext>
            </a:extLst>
          </p:cNvPr>
          <p:cNvSpPr txBox="1"/>
          <p:nvPr/>
        </p:nvSpPr>
        <p:spPr>
          <a:xfrm>
            <a:off x="1293217" y="6023501"/>
            <a:ext cx="1821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Output printed: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D1232-BDCB-D74A-AB54-F5D1AF165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065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F49CB-E2AF-D51C-9923-B054A911B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6F8A2-32D2-5B8B-72B9-BA4245202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</a:t>
            </a:r>
            <a:r>
              <a:rPr lang="en-US" dirty="0" err="1"/>
              <a:t>Nextflow</a:t>
            </a:r>
            <a:r>
              <a:rPr lang="en-US" dirty="0"/>
              <a:t>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59589-0D8D-CA73-205F-1ADA5525C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009"/>
            <a:ext cx="10515600" cy="557357"/>
          </a:xfrm>
        </p:spPr>
        <p:txBody>
          <a:bodyPr/>
          <a:lstStyle/>
          <a:p>
            <a:r>
              <a:rPr lang="en-US" dirty="0"/>
              <a:t>Val – a value passed to channel with a specific name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4731E4-9AF1-369D-0C5E-A77207B3AC02}"/>
              </a:ext>
            </a:extLst>
          </p:cNvPr>
          <p:cNvSpPr txBox="1"/>
          <p:nvPr/>
        </p:nvSpPr>
        <p:spPr>
          <a:xfrm>
            <a:off x="3196225" y="1872775"/>
            <a:ext cx="57995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basicExample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input: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x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script: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echo ‘process job $x’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workflow {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num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Channel.from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( 1, 2, 3 )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basicExample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(num)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	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job 3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job 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job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9C349F-8E7C-9C3C-544F-4C41C13FC2DD}"/>
              </a:ext>
            </a:extLst>
          </p:cNvPr>
          <p:cNvSpPr txBox="1"/>
          <p:nvPr/>
        </p:nvSpPr>
        <p:spPr>
          <a:xfrm>
            <a:off x="1293217" y="6023501"/>
            <a:ext cx="1821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Output printed: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1923A-812F-7608-81B7-69E74824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53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2CD795-823C-1A28-AAA5-A8CD9068D2F0}"/>
              </a:ext>
            </a:extLst>
          </p:cNvPr>
          <p:cNvSpPr txBox="1"/>
          <p:nvPr/>
        </p:nvSpPr>
        <p:spPr>
          <a:xfrm>
            <a:off x="2055319" y="2847697"/>
            <a:ext cx="1453283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input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qualifer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D0D3026-91D5-B13D-BF7D-4241A6C73F73}"/>
              </a:ext>
            </a:extLst>
          </p:cNvPr>
          <p:cNvCxnSpPr>
            <a:cxnSpLocks/>
          </p:cNvCxnSpPr>
          <p:nvPr/>
        </p:nvCxnSpPr>
        <p:spPr>
          <a:xfrm flipV="1">
            <a:off x="3633556" y="2697873"/>
            <a:ext cx="458178" cy="14982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4AC1E-27EA-D126-21BF-AA36BF95ACEB}"/>
              </a:ext>
            </a:extLst>
          </p:cNvPr>
          <p:cNvSpPr/>
          <p:nvPr/>
        </p:nvSpPr>
        <p:spPr>
          <a:xfrm>
            <a:off x="4113767" y="2486722"/>
            <a:ext cx="541947" cy="30382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545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CB007-EDC0-774A-ADBC-264A488C6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65E51-7D5C-E4B1-7D2D-435C234A6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</a:t>
            </a:r>
            <a:r>
              <a:rPr lang="en-US" dirty="0" err="1"/>
              <a:t>Nextflow</a:t>
            </a:r>
            <a:r>
              <a:rPr lang="en-US" dirty="0"/>
              <a:t>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FAD2B-DA9C-F18A-2DC6-259F32AE5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009"/>
            <a:ext cx="10515600" cy="557357"/>
          </a:xfrm>
        </p:spPr>
        <p:txBody>
          <a:bodyPr/>
          <a:lstStyle/>
          <a:p>
            <a:r>
              <a:rPr lang="en-US" dirty="0"/>
              <a:t>Val – a value passed to channel with a specific name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064B07-1552-1E8B-C40D-21138A098724}"/>
              </a:ext>
            </a:extLst>
          </p:cNvPr>
          <p:cNvSpPr txBox="1"/>
          <p:nvPr/>
        </p:nvSpPr>
        <p:spPr>
          <a:xfrm>
            <a:off x="3196225" y="1872775"/>
            <a:ext cx="57995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basicExample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input: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x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script: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echo ‘process job $x’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workflow {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num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Channel.from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( 1, 2, 3 )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basicExample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(num)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	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job 3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job 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job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96DB47-093F-F031-4A4C-FC29D728AEE6}"/>
              </a:ext>
            </a:extLst>
          </p:cNvPr>
          <p:cNvSpPr txBox="1"/>
          <p:nvPr/>
        </p:nvSpPr>
        <p:spPr>
          <a:xfrm>
            <a:off x="1293217" y="6023501"/>
            <a:ext cx="1821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Output printed: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B8564-9E51-5FCD-9D87-B60477B3F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54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4721AA-8B9A-8E8E-457E-8CB0C369A7CA}"/>
              </a:ext>
            </a:extLst>
          </p:cNvPr>
          <p:cNvSpPr txBox="1"/>
          <p:nvPr/>
        </p:nvSpPr>
        <p:spPr>
          <a:xfrm>
            <a:off x="2066470" y="2792730"/>
            <a:ext cx="1453283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input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qualifer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D014E62-9A71-8057-E36A-F253C9D65552}"/>
              </a:ext>
            </a:extLst>
          </p:cNvPr>
          <p:cNvCxnSpPr>
            <a:cxnSpLocks/>
          </p:cNvCxnSpPr>
          <p:nvPr/>
        </p:nvCxnSpPr>
        <p:spPr>
          <a:xfrm flipV="1">
            <a:off x="3644707" y="2642906"/>
            <a:ext cx="458178" cy="14982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D1D9C08-15DA-098D-6996-CA8C0644E6C3}"/>
              </a:ext>
            </a:extLst>
          </p:cNvPr>
          <p:cNvSpPr txBox="1"/>
          <p:nvPr/>
        </p:nvSpPr>
        <p:spPr>
          <a:xfrm>
            <a:off x="5881070" y="2458240"/>
            <a:ext cx="1514967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variable name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48EC35-7D21-375F-A6A0-2E994FC37658}"/>
              </a:ext>
            </a:extLst>
          </p:cNvPr>
          <p:cNvCxnSpPr>
            <a:cxnSpLocks/>
          </p:cNvCxnSpPr>
          <p:nvPr/>
        </p:nvCxnSpPr>
        <p:spPr>
          <a:xfrm flipH="1">
            <a:off x="5069228" y="2591388"/>
            <a:ext cx="66430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E1986C9-DD9C-5181-5350-ACF8687EEF22}"/>
              </a:ext>
            </a:extLst>
          </p:cNvPr>
          <p:cNvSpPr/>
          <p:nvPr/>
        </p:nvSpPr>
        <p:spPr>
          <a:xfrm>
            <a:off x="4627481" y="2440899"/>
            <a:ext cx="270974" cy="3009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337D6B8-F8EF-484E-CB03-D3E3A76BEA20}"/>
              </a:ext>
            </a:extLst>
          </p:cNvPr>
          <p:cNvCxnSpPr>
            <a:cxnSpLocks/>
          </p:cNvCxnSpPr>
          <p:nvPr/>
        </p:nvCxnSpPr>
        <p:spPr>
          <a:xfrm>
            <a:off x="6638553" y="2977396"/>
            <a:ext cx="0" cy="55663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858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B3DBA-CC43-2242-A26B-7ECC38C8C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</a:t>
            </a:r>
            <a:r>
              <a:rPr lang="en-US" dirty="0" err="1"/>
              <a:t>Nextflow</a:t>
            </a:r>
            <a:r>
              <a:rPr lang="en-US" dirty="0"/>
              <a:t>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37590-E4BE-A848-88D8-2929F89D1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469"/>
            <a:ext cx="10515600" cy="4351338"/>
          </a:xfrm>
        </p:spPr>
        <p:txBody>
          <a:bodyPr/>
          <a:lstStyle/>
          <a:p>
            <a:r>
              <a:rPr lang="en-US" dirty="0"/>
              <a:t>File – a filename within a channel with a given name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7F210E-5A3F-FF4A-9428-9A73744A7B3B}"/>
              </a:ext>
            </a:extLst>
          </p:cNvPr>
          <p:cNvSpPr txBox="1"/>
          <p:nvPr/>
        </p:nvSpPr>
        <p:spPr>
          <a:xfrm>
            <a:off x="2701954" y="2027477"/>
            <a:ext cx="85056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basicExample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input: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file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query_file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output: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file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blastp.txt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script: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blastp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–query $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query_file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–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db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nr –out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blastp.txt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workflow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proteins=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Channel.fromPath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(“/some/path/*.fa”)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basicExample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(proteins)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9645C1-D35C-714B-BAAF-41B9AAED6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55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933C87-9860-3717-C82F-F36D1974A763}"/>
              </a:ext>
            </a:extLst>
          </p:cNvPr>
          <p:cNvSpPr txBox="1"/>
          <p:nvPr/>
        </p:nvSpPr>
        <p:spPr>
          <a:xfrm>
            <a:off x="6128578" y="2562366"/>
            <a:ext cx="1652375" cy="3693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Given file name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15D088-82D0-C335-6C72-FADFFBEF8309}"/>
              </a:ext>
            </a:extLst>
          </p:cNvPr>
          <p:cNvCxnSpPr/>
          <p:nvPr/>
        </p:nvCxnSpPr>
        <p:spPr>
          <a:xfrm flipH="1">
            <a:off x="5658678" y="2747032"/>
            <a:ext cx="278296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F1DE8F4-91BD-8F45-635F-9E7A581C8A97}"/>
              </a:ext>
            </a:extLst>
          </p:cNvPr>
          <p:cNvCxnSpPr>
            <a:cxnSpLocks/>
          </p:cNvCxnSpPr>
          <p:nvPr/>
        </p:nvCxnSpPr>
        <p:spPr>
          <a:xfrm>
            <a:off x="6672470" y="3074504"/>
            <a:ext cx="0" cy="135363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60563D6-B96F-DEEB-8E88-DB28388F4D8F}"/>
              </a:ext>
            </a:extLst>
          </p:cNvPr>
          <p:cNvSpPr txBox="1"/>
          <p:nvPr/>
        </p:nvSpPr>
        <p:spPr>
          <a:xfrm>
            <a:off x="365821" y="5879912"/>
            <a:ext cx="1652375" cy="64633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File defined in workflow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AEDB45-DC25-78E2-6D1F-C875BE9E7697}"/>
              </a:ext>
            </a:extLst>
          </p:cNvPr>
          <p:cNvCxnSpPr>
            <a:cxnSpLocks/>
          </p:cNvCxnSpPr>
          <p:nvPr/>
        </p:nvCxnSpPr>
        <p:spPr>
          <a:xfrm>
            <a:off x="2164418" y="6064578"/>
            <a:ext cx="1493182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94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192CD-C2C1-E043-B9AD-DCAE4C15B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</a:t>
            </a:r>
            <a:r>
              <a:rPr lang="en-US" dirty="0" err="1"/>
              <a:t>Nextflow</a:t>
            </a:r>
            <a:r>
              <a:rPr lang="en-US" dirty="0"/>
              <a:t>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10464-ED38-794D-AE78-69DA60C2B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051"/>
            <a:ext cx="11353800" cy="75084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Tuples and Dynamic Input File Names</a:t>
            </a:r>
          </a:p>
          <a:p>
            <a:pPr lvl="1"/>
            <a:r>
              <a:rPr lang="en-US" dirty="0"/>
              <a:t>Tuples can generate unique identifiers for file groupings, such as “</a:t>
            </a:r>
            <a:r>
              <a:rPr lang="en-US" dirty="0" err="1"/>
              <a:t>sampleid</a:t>
            </a:r>
            <a:r>
              <a:rPr lang="en-US" dirty="0"/>
              <a:t>” given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759ECC-D42F-214B-BCD0-945732B3B83B}"/>
              </a:ext>
            </a:extLst>
          </p:cNvPr>
          <p:cNvSpPr txBox="1"/>
          <p:nvPr/>
        </p:nvSpPr>
        <p:spPr>
          <a:xfrm>
            <a:off x="3209477" y="2076894"/>
            <a:ext cx="78765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basicExample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input: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tuple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sampleid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 file(reads)</a:t>
            </a:r>
          </a:p>
          <a:p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output: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tuple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sampleid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 file(“${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sampleid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}_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output.html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script: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fastqc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$reads &gt; ${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sampleid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}_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output.html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workflow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reads_ch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=(“/some/path/*.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fastq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”)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basicExample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reads_ch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3322C-A33A-1C49-A473-9C8D6665B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56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4FCD55-C7AE-84F5-8B9B-B916B32512DD}"/>
              </a:ext>
            </a:extLst>
          </p:cNvPr>
          <p:cNvSpPr/>
          <p:nvPr/>
        </p:nvSpPr>
        <p:spPr>
          <a:xfrm>
            <a:off x="4916557" y="2651614"/>
            <a:ext cx="496957" cy="43732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4DFA1C-CA32-112F-3DF2-1581ABDEB4C4}"/>
              </a:ext>
            </a:extLst>
          </p:cNvPr>
          <p:cNvSpPr/>
          <p:nvPr/>
        </p:nvSpPr>
        <p:spPr>
          <a:xfrm>
            <a:off x="6778487" y="2651614"/>
            <a:ext cx="629478" cy="43732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13AF4B-B565-9741-A9DE-334A636BBAF0}"/>
              </a:ext>
            </a:extLst>
          </p:cNvPr>
          <p:cNvSpPr txBox="1"/>
          <p:nvPr/>
        </p:nvSpPr>
        <p:spPr>
          <a:xfrm>
            <a:off x="148846" y="3037820"/>
            <a:ext cx="3909391" cy="120032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You have two data types:</a:t>
            </a:r>
          </a:p>
          <a:p>
            <a:r>
              <a:rPr lang="en-US" sz="2400" dirty="0"/>
              <a:t>A </a:t>
            </a:r>
            <a:r>
              <a:rPr lang="en-US" sz="2400" b="1" dirty="0"/>
              <a:t>Val</a:t>
            </a:r>
            <a:r>
              <a:rPr lang="en-US" sz="2400" dirty="0"/>
              <a:t>ue (the </a:t>
            </a:r>
            <a:r>
              <a:rPr lang="en-US" sz="2400" dirty="0" err="1"/>
              <a:t>sampleid</a:t>
            </a:r>
            <a:r>
              <a:rPr lang="en-US" sz="2400" dirty="0"/>
              <a:t>)</a:t>
            </a:r>
          </a:p>
          <a:p>
            <a:r>
              <a:rPr lang="en-US" sz="2400" dirty="0"/>
              <a:t>A </a:t>
            </a:r>
            <a:r>
              <a:rPr lang="en-US" sz="2400" b="1" dirty="0"/>
              <a:t>File</a:t>
            </a:r>
            <a:r>
              <a:rPr lang="en-US" sz="2400" dirty="0"/>
              <a:t> (the defined file name)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313391-4D26-E7C0-16F9-89F2149AFF5C}"/>
              </a:ext>
            </a:extLst>
          </p:cNvPr>
          <p:cNvSpPr txBox="1"/>
          <p:nvPr/>
        </p:nvSpPr>
        <p:spPr>
          <a:xfrm>
            <a:off x="486126" y="4477551"/>
            <a:ext cx="2463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EX: 2 files</a:t>
            </a:r>
          </a:p>
          <a:p>
            <a:r>
              <a:rPr lang="en-US" sz="2400" dirty="0" err="1"/>
              <a:t>SampleA.fastq</a:t>
            </a:r>
            <a:endParaRPr lang="en-US" sz="2400" dirty="0"/>
          </a:p>
          <a:p>
            <a:r>
              <a:rPr lang="en-US" sz="2400" dirty="0" err="1"/>
              <a:t>SampleB.fastq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7E88BF-FB72-17B3-D77C-AF26B0E87324}"/>
              </a:ext>
            </a:extLst>
          </p:cNvPr>
          <p:cNvSpPr txBox="1"/>
          <p:nvPr/>
        </p:nvSpPr>
        <p:spPr>
          <a:xfrm>
            <a:off x="3310674" y="4700952"/>
            <a:ext cx="73212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fastqc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SampleA.fastq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SampleA_output.html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fastqc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SampleB.fastq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SampleB_output.html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C898341D-FE2E-F7B1-B892-26B4E4BC2923}"/>
              </a:ext>
            </a:extLst>
          </p:cNvPr>
          <p:cNvSpPr/>
          <p:nvPr/>
        </p:nvSpPr>
        <p:spPr>
          <a:xfrm rot="16200000">
            <a:off x="5036716" y="3933217"/>
            <a:ext cx="327736" cy="1207736"/>
          </a:xfrm>
          <a:prstGeom prst="rightBrac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B389F90E-5CFF-99DA-6DB4-3023947443C3}"/>
              </a:ext>
            </a:extLst>
          </p:cNvPr>
          <p:cNvSpPr/>
          <p:nvPr/>
        </p:nvSpPr>
        <p:spPr>
          <a:xfrm rot="5400000">
            <a:off x="5500446" y="4592672"/>
            <a:ext cx="338762" cy="2217320"/>
          </a:xfrm>
          <a:prstGeom prst="rightBrac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83C0C4-A16A-7F1E-58C6-9441E1B2CFB5}"/>
              </a:ext>
            </a:extLst>
          </p:cNvPr>
          <p:cNvSpPr txBox="1"/>
          <p:nvPr/>
        </p:nvSpPr>
        <p:spPr>
          <a:xfrm>
            <a:off x="4916557" y="3853081"/>
            <a:ext cx="560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397907-7F40-E330-6280-34ACBEBAE7AA}"/>
              </a:ext>
            </a:extLst>
          </p:cNvPr>
          <p:cNvSpPr txBox="1"/>
          <p:nvPr/>
        </p:nvSpPr>
        <p:spPr>
          <a:xfrm>
            <a:off x="5359485" y="5860100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File</a:t>
            </a:r>
          </a:p>
        </p:txBody>
      </p:sp>
    </p:spTree>
    <p:extLst>
      <p:ext uri="{BB962C8B-B14F-4D97-AF65-F5344CB8AC3E}">
        <p14:creationId xmlns:p14="http://schemas.microsoft.com/office/powerpoint/2010/main" val="311925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8" grpId="1" animBg="1"/>
      <p:bldP spid="9" grpId="0" animBg="1"/>
      <p:bldP spid="9" grpId="1" animBg="1"/>
      <p:bldP spid="10" grpId="0" animBg="1"/>
      <p:bldP spid="11" grpId="0"/>
      <p:bldP spid="12" grpId="0"/>
      <p:bldP spid="13" grpId="0" animBg="1"/>
      <p:bldP spid="15" grpId="0" animBg="1"/>
      <p:bldP spid="16" grpId="0"/>
      <p:bldP spid="1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8FB2D-D96B-5E4E-93FD-38C947250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1" y="590062"/>
            <a:ext cx="5409655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Processes: Script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247B98-E3A3-324F-80B0-A4BCFD000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703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E3DAD-2F8F-3D45-8B82-DAB962E6D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247F1-B69E-0844-9C53-CA1FAC8CC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your base language in a </a:t>
            </a:r>
            <a:r>
              <a:rPr lang="en-US" b="1" dirty="0"/>
              <a:t>shebang</a:t>
            </a:r>
          </a:p>
          <a:p>
            <a:pPr lvl="1"/>
            <a:r>
              <a:rPr lang="en-US" dirty="0"/>
              <a:t>Goes on first line of .</a:t>
            </a:r>
            <a:r>
              <a:rPr lang="en-US" dirty="0" err="1"/>
              <a:t>nf</a:t>
            </a:r>
            <a:r>
              <a:rPr lang="en-US" dirty="0"/>
              <a:t>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64263-1CAE-144A-98F8-FCF1473E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115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E3DAD-2F8F-3D45-8B82-DAB962E6D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247F1-B69E-0844-9C53-CA1FAC8CC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your base language in a </a:t>
            </a:r>
            <a:r>
              <a:rPr lang="en-US" b="1" dirty="0"/>
              <a:t>shebang</a:t>
            </a:r>
          </a:p>
          <a:p>
            <a:pPr lvl="1"/>
            <a:r>
              <a:rPr lang="en-US" dirty="0"/>
              <a:t>Goes on first line of .</a:t>
            </a:r>
            <a:r>
              <a:rPr lang="en-US" dirty="0" err="1"/>
              <a:t>nf</a:t>
            </a:r>
            <a:r>
              <a:rPr lang="en-US" dirty="0"/>
              <a:t> file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87F28-ECB4-A142-AAA6-D4402D9FD400}"/>
              </a:ext>
            </a:extLst>
          </p:cNvPr>
          <p:cNvSpPr txBox="1"/>
          <p:nvPr/>
        </p:nvSpPr>
        <p:spPr>
          <a:xfrm>
            <a:off x="7568101" y="1825625"/>
            <a:ext cx="418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/bin/env 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nextflow</a:t>
            </a:r>
            <a:endParaRPr lang="en-US" sz="24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16EE7B-1DE8-7642-8C22-95CEC9EFD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15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D18F0-6C6D-2F40-853C-DFF6D2D16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err="1"/>
              <a:t>Nextflow</a:t>
            </a:r>
            <a:r>
              <a:rPr lang="en-US" dirty="0"/>
              <a:t> Works: </a:t>
            </a:r>
            <a:r>
              <a:rPr lang="en-US" b="1" dirty="0" err="1"/>
              <a:t>my_nextflow_file.nf</a:t>
            </a:r>
            <a:endParaRPr lang="en-US" b="1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80CF4E5-C32A-894D-9B17-F8330EFB26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72" t="7057"/>
          <a:stretch/>
        </p:blipFill>
        <p:spPr>
          <a:xfrm>
            <a:off x="2110529" y="1515301"/>
            <a:ext cx="7970941" cy="425023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2B02E2-D697-314E-9203-BCAC748A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497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E3DAD-2F8F-3D45-8B82-DAB962E6D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247F1-B69E-0844-9C53-CA1FAC8CC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</a:t>
            </a:r>
            <a:r>
              <a:rPr lang="en-US" b="1" dirty="0"/>
              <a:t>script shebang </a:t>
            </a:r>
            <a:r>
              <a:rPr lang="en-US" dirty="0"/>
              <a:t>can be any language you want</a:t>
            </a:r>
            <a:endParaRPr lang="en-US" b="1" dirty="0"/>
          </a:p>
          <a:p>
            <a:pPr lvl="1"/>
            <a:r>
              <a:rPr lang="en-US" dirty="0"/>
              <a:t>Bash (default)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61930-ED96-934C-BBDB-27D55E9F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402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E3DAD-2F8F-3D45-8B82-DAB962E6D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247F1-B69E-0844-9C53-CA1FAC8CC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</a:t>
            </a:r>
            <a:r>
              <a:rPr lang="en-US" b="1" dirty="0"/>
              <a:t>script shebang</a:t>
            </a:r>
            <a:r>
              <a:rPr lang="en-US" dirty="0"/>
              <a:t> can be any language you want</a:t>
            </a:r>
            <a:endParaRPr lang="en-US" b="1" dirty="0"/>
          </a:p>
          <a:p>
            <a:pPr lvl="1"/>
            <a:r>
              <a:rPr lang="en-US" dirty="0"/>
              <a:t>Bash (default)</a:t>
            </a:r>
          </a:p>
          <a:p>
            <a:pPr lvl="1"/>
            <a:r>
              <a:rPr lang="en-US" dirty="0"/>
              <a:t>Python3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46F946-2D6F-9D42-AAF0-4B13DCBD0AA5}"/>
              </a:ext>
            </a:extLst>
          </p:cNvPr>
          <p:cNvSpPr txBox="1"/>
          <p:nvPr/>
        </p:nvSpPr>
        <p:spPr>
          <a:xfrm>
            <a:off x="2658812" y="2623695"/>
            <a:ext cx="405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/bin/env python3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F97F9-9241-3445-9CDF-144BE6FF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741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E3DAD-2F8F-3D45-8B82-DAB962E6D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247F1-B69E-0844-9C53-CA1FAC8CC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</a:t>
            </a:r>
            <a:r>
              <a:rPr lang="en-US" b="1" dirty="0"/>
              <a:t>script shebang</a:t>
            </a:r>
            <a:r>
              <a:rPr lang="en-US" dirty="0"/>
              <a:t> can be any language you want</a:t>
            </a:r>
            <a:endParaRPr lang="en-US" b="1" dirty="0"/>
          </a:p>
          <a:p>
            <a:pPr lvl="1"/>
            <a:r>
              <a:rPr lang="en-US" dirty="0"/>
              <a:t>Bash (default)</a:t>
            </a:r>
          </a:p>
          <a:p>
            <a:pPr lvl="1"/>
            <a:r>
              <a:rPr lang="en-US" dirty="0"/>
              <a:t>Python3</a:t>
            </a:r>
          </a:p>
          <a:p>
            <a:pPr lvl="1"/>
            <a:r>
              <a:rPr lang="en-US" dirty="0"/>
              <a:t>Perl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46F946-2D6F-9D42-AAF0-4B13DCBD0AA5}"/>
              </a:ext>
            </a:extLst>
          </p:cNvPr>
          <p:cNvSpPr txBox="1"/>
          <p:nvPr/>
        </p:nvSpPr>
        <p:spPr>
          <a:xfrm>
            <a:off x="2658812" y="2623695"/>
            <a:ext cx="405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/bin/env python3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271BA1-C052-1444-BAD8-1E2973A66ACA}"/>
              </a:ext>
            </a:extLst>
          </p:cNvPr>
          <p:cNvSpPr txBox="1"/>
          <p:nvPr/>
        </p:nvSpPr>
        <p:spPr>
          <a:xfrm>
            <a:off x="2241669" y="3005657"/>
            <a:ext cx="405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/bin/env 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perl</a:t>
            </a:r>
            <a:endParaRPr lang="en-US" sz="24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8DEB5-76B1-674B-B7D8-A4E1FF6BB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772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7A059-48BF-42C7-02DE-D5EF7CEC4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34E3D-5F5E-D812-10EF-F533910E4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0B0E7-16A6-B5B2-0D0A-B26B0A55C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</a:t>
            </a:r>
            <a:r>
              <a:rPr lang="en-US" b="1" dirty="0"/>
              <a:t>script shebang</a:t>
            </a:r>
            <a:r>
              <a:rPr lang="en-US" dirty="0"/>
              <a:t> can be any language you want</a:t>
            </a:r>
            <a:endParaRPr lang="en-US" b="1" dirty="0"/>
          </a:p>
          <a:p>
            <a:pPr lvl="1"/>
            <a:r>
              <a:rPr lang="en-US" dirty="0"/>
              <a:t>Bash (default)</a:t>
            </a:r>
          </a:p>
          <a:p>
            <a:pPr lvl="1"/>
            <a:r>
              <a:rPr lang="en-US" dirty="0"/>
              <a:t>Python3</a:t>
            </a:r>
          </a:p>
          <a:p>
            <a:pPr lvl="1"/>
            <a:r>
              <a:rPr lang="en-US" dirty="0"/>
              <a:t>Perl</a:t>
            </a:r>
          </a:p>
          <a:p>
            <a:pPr lvl="1"/>
            <a:r>
              <a:rPr lang="en-US" dirty="0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AC8E1E-C07D-B811-3244-94D42B67CD16}"/>
              </a:ext>
            </a:extLst>
          </p:cNvPr>
          <p:cNvSpPr txBox="1"/>
          <p:nvPr/>
        </p:nvSpPr>
        <p:spPr>
          <a:xfrm>
            <a:off x="2658812" y="2623695"/>
            <a:ext cx="405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/bin/env python3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AEF15A-AA4C-D6BC-DDA2-CBBD3C049AD1}"/>
              </a:ext>
            </a:extLst>
          </p:cNvPr>
          <p:cNvSpPr txBox="1"/>
          <p:nvPr/>
        </p:nvSpPr>
        <p:spPr>
          <a:xfrm>
            <a:off x="2241669" y="3005657"/>
            <a:ext cx="405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/bin/env 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perl</a:t>
            </a:r>
            <a:endParaRPr lang="en-US" sz="24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7337D-E8E0-A298-4C21-6EFBB774B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63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A54CF3-7D4E-825C-5ACC-788BE1BE875E}"/>
              </a:ext>
            </a:extLst>
          </p:cNvPr>
          <p:cNvSpPr txBox="1"/>
          <p:nvPr/>
        </p:nvSpPr>
        <p:spPr>
          <a:xfrm>
            <a:off x="2241668" y="3421765"/>
            <a:ext cx="405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/bin/env 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Rscript</a:t>
            </a:r>
            <a:endParaRPr lang="en-US" sz="24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2462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AD2F3-1905-CE12-CB9A-F6AF3BEF1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8B1FD-D807-D027-6889-B93781B46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81F97-7F78-93DC-EE11-3B70B88C4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</a:t>
            </a:r>
            <a:r>
              <a:rPr lang="en-US" b="1" dirty="0"/>
              <a:t>script shebang</a:t>
            </a:r>
            <a:r>
              <a:rPr lang="en-US" dirty="0"/>
              <a:t> can be any language you want</a:t>
            </a:r>
            <a:endParaRPr lang="en-US" b="1" dirty="0"/>
          </a:p>
          <a:p>
            <a:pPr lvl="1"/>
            <a:r>
              <a:rPr lang="en-US" dirty="0"/>
              <a:t>Bash (default)</a:t>
            </a:r>
          </a:p>
          <a:p>
            <a:pPr lvl="1"/>
            <a:r>
              <a:rPr lang="en-US" dirty="0"/>
              <a:t>Python3</a:t>
            </a:r>
          </a:p>
          <a:p>
            <a:pPr lvl="1"/>
            <a:r>
              <a:rPr lang="en-US" dirty="0"/>
              <a:t>Perl</a:t>
            </a:r>
          </a:p>
          <a:p>
            <a:pPr lvl="1"/>
            <a:r>
              <a:rPr lang="en-US" dirty="0"/>
              <a:t>R</a:t>
            </a:r>
          </a:p>
          <a:p>
            <a:pPr lvl="1"/>
            <a:r>
              <a:rPr lang="en-US" dirty="0" err="1"/>
              <a:t>etc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B2331C-F43D-4F3C-3E79-E86E0FDDF4C2}"/>
              </a:ext>
            </a:extLst>
          </p:cNvPr>
          <p:cNvSpPr txBox="1"/>
          <p:nvPr/>
        </p:nvSpPr>
        <p:spPr>
          <a:xfrm>
            <a:off x="2658812" y="2623695"/>
            <a:ext cx="405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/bin/env python3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71DB7D-23C1-D50A-325E-D3BD0384A2FB}"/>
              </a:ext>
            </a:extLst>
          </p:cNvPr>
          <p:cNvSpPr txBox="1"/>
          <p:nvPr/>
        </p:nvSpPr>
        <p:spPr>
          <a:xfrm>
            <a:off x="2241669" y="3005657"/>
            <a:ext cx="405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/bin/env 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perl</a:t>
            </a:r>
            <a:endParaRPr lang="en-US" sz="24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183C9-6790-0B2E-FF7F-00DC2D0B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64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D46D71-3F8F-23E4-E6A3-B35C8FCF6507}"/>
              </a:ext>
            </a:extLst>
          </p:cNvPr>
          <p:cNvSpPr txBox="1"/>
          <p:nvPr/>
        </p:nvSpPr>
        <p:spPr>
          <a:xfrm>
            <a:off x="2241668" y="3421765"/>
            <a:ext cx="405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/bin/env 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Rscript</a:t>
            </a:r>
            <a:endParaRPr lang="en-US" sz="24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7965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38ABB-50EC-A046-9E12-3E7FDE948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5602C-06F4-2841-A69D-72FED4173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Only Rule: </a:t>
            </a:r>
            <a:r>
              <a:rPr lang="en-US" dirty="0"/>
              <a:t>First and last lines ALWAYS end in 3 double quotes (“””)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232EB-1155-F444-A92B-F67F75F08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729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38ABB-50EC-A046-9E12-3E7FDE948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5602C-06F4-2841-A69D-72FED4173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Only Rule: </a:t>
            </a:r>
            <a:r>
              <a:rPr lang="en-US" dirty="0"/>
              <a:t>First and last lines ALWAYS end in 3 double quotes (“””)</a:t>
            </a:r>
          </a:p>
          <a:p>
            <a:r>
              <a:rPr lang="en-US" dirty="0"/>
              <a:t>You can change your language within the script section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7FF6F8-89B5-054E-B02A-046FDDEB41D1}"/>
              </a:ext>
            </a:extLst>
          </p:cNvPr>
          <p:cNvSpPr txBox="1"/>
          <p:nvPr/>
        </p:nvSpPr>
        <p:spPr>
          <a:xfrm>
            <a:off x="3712911" y="3103570"/>
            <a:ext cx="4381935" cy="286232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#!/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/bin/env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nextflow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perlstuff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script: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#!/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/bin/env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perl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print ‘Hi there!’ . ‘\n’;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565EF-93BD-1443-9D50-0C403917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34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38ABB-50EC-A046-9E12-3E7FDE948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5602C-06F4-2841-A69D-72FED4173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8304"/>
            <a:ext cx="10515600" cy="4351338"/>
          </a:xfrm>
        </p:spPr>
        <p:txBody>
          <a:bodyPr/>
          <a:lstStyle/>
          <a:p>
            <a:r>
              <a:rPr lang="en-US" dirty="0"/>
              <a:t>Execute code as normal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6714F7-13A2-2E40-88B7-263F560E2BD9}"/>
              </a:ext>
            </a:extLst>
          </p:cNvPr>
          <p:cNvSpPr txBox="1"/>
          <p:nvPr/>
        </p:nvSpPr>
        <p:spPr>
          <a:xfrm>
            <a:off x="2358827" y="2056686"/>
            <a:ext cx="78765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basicExample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input: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file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query_file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output: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file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blastp.txt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script: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blastp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–query $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query_file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–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db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nr –out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blastp.txt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workflow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proteins=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Channel.fromPath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(“/some/path/*.fa”)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basicExample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(proteins)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A3744-A3C2-9943-B1D8-47FE03FCC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707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70FCB-351D-6645-A9CD-5F4B36C63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1" y="590062"/>
            <a:ext cx="5409655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Process: Directives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53945-B6DC-F64C-94D9-E35250A25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594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73571-FC1F-9745-B30C-784FE1429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Directives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143F0-32CB-4C47-9E36-FE328F5C3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Directives</a:t>
            </a:r>
            <a:r>
              <a:rPr lang="en-US" dirty="0"/>
              <a:t> are optional settings that can affect the execution of the current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AE746-3B11-FD40-8D2C-258EA737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67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D18F0-6C6D-2F40-853C-DFF6D2D16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err="1"/>
              <a:t>Nextflow</a:t>
            </a:r>
            <a:r>
              <a:rPr lang="en-US" dirty="0"/>
              <a:t> Works: </a:t>
            </a:r>
            <a:r>
              <a:rPr lang="en-US" b="1" dirty="0"/>
              <a:t>Containers</a:t>
            </a:r>
          </a:p>
        </p:txBody>
      </p:sp>
      <p:pic>
        <p:nvPicPr>
          <p:cNvPr id="5" name="Picture 4" descr="Chart, treemap chart&#10;&#10;Description automatically generated">
            <a:extLst>
              <a:ext uri="{FF2B5EF4-FFF2-40B4-BE49-F238E27FC236}">
                <a16:creationId xmlns:a16="http://schemas.microsoft.com/office/drawing/2014/main" id="{3C251514-4A25-0747-AA97-97CE0FC30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622" y="1274546"/>
            <a:ext cx="6324756" cy="508180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4E2AB1-CECD-BC48-9F92-1C705DB4E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7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BA32A1-499C-8617-6BF6-920B75360D30}"/>
              </a:ext>
            </a:extLst>
          </p:cNvPr>
          <p:cNvCxnSpPr/>
          <p:nvPr/>
        </p:nvCxnSpPr>
        <p:spPr>
          <a:xfrm>
            <a:off x="5592278" y="4536550"/>
            <a:ext cx="109728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83D790C-33D0-0D79-EA65-EF9DB7AA6837}"/>
              </a:ext>
            </a:extLst>
          </p:cNvPr>
          <p:cNvSpPr txBox="1"/>
          <p:nvPr/>
        </p:nvSpPr>
        <p:spPr>
          <a:xfrm>
            <a:off x="6800248" y="4351884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Singularity</a:t>
            </a:r>
          </a:p>
        </p:txBody>
      </p:sp>
    </p:spTree>
    <p:extLst>
      <p:ext uri="{BB962C8B-B14F-4D97-AF65-F5344CB8AC3E}">
        <p14:creationId xmlns:p14="http://schemas.microsoft.com/office/powerpoint/2010/main" val="127850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73571-FC1F-9745-B30C-784FE1429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Directives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143F0-32CB-4C47-9E36-FE328F5C3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Directives</a:t>
            </a:r>
            <a:r>
              <a:rPr lang="en-US" dirty="0"/>
              <a:t> are optional settings that can affect the execution of the current process</a:t>
            </a:r>
          </a:p>
          <a:p>
            <a:r>
              <a:rPr lang="en-US" dirty="0"/>
              <a:t>Go at top of process body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0AE3A-2BB5-DC49-8B51-98E9EEE5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111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73571-FC1F-9745-B30C-784FE1429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Directives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143F0-32CB-4C47-9E36-FE328F5C3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Directives</a:t>
            </a:r>
            <a:r>
              <a:rPr lang="en-US" dirty="0"/>
              <a:t> are optional settings that can affect the execution of the current process</a:t>
            </a:r>
          </a:p>
          <a:p>
            <a:r>
              <a:rPr lang="en-US" dirty="0"/>
              <a:t>Go at top of process body</a:t>
            </a:r>
          </a:p>
          <a:p>
            <a:r>
              <a:rPr lang="en-US" dirty="0"/>
              <a:t>Common directives I use: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C5DFF-BF97-EA4B-8B9E-BFF2014E5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61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73571-FC1F-9745-B30C-784FE1429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Directives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143F0-32CB-4C47-9E36-FE328F5C3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Directives</a:t>
            </a:r>
            <a:r>
              <a:rPr lang="en-US" dirty="0"/>
              <a:t> are optional settings that can affect the execution of the current process</a:t>
            </a:r>
          </a:p>
          <a:p>
            <a:r>
              <a:rPr lang="en-US" dirty="0"/>
              <a:t>Go at top of process body</a:t>
            </a:r>
          </a:p>
          <a:p>
            <a:r>
              <a:rPr lang="en-US" dirty="0"/>
              <a:t>Common directives I use:</a:t>
            </a:r>
          </a:p>
          <a:p>
            <a:pPr lvl="1"/>
            <a:r>
              <a:rPr lang="en-US" b="1" dirty="0" err="1"/>
              <a:t>publishDir</a:t>
            </a:r>
            <a:r>
              <a:rPr lang="en-US" dirty="0"/>
              <a:t>: publish output files to a specified folder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41067-E422-B246-A484-9FFD09AC5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9135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73571-FC1F-9745-B30C-784FE1429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Directives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143F0-32CB-4C47-9E36-FE328F5C3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Directives</a:t>
            </a:r>
            <a:r>
              <a:rPr lang="en-US" dirty="0"/>
              <a:t> are optional settings that can affect the execution of the current process</a:t>
            </a:r>
          </a:p>
          <a:p>
            <a:r>
              <a:rPr lang="en-US" dirty="0"/>
              <a:t>Go at top of process body</a:t>
            </a:r>
          </a:p>
          <a:p>
            <a:r>
              <a:rPr lang="en-US" dirty="0"/>
              <a:t>Common directives I use:</a:t>
            </a:r>
          </a:p>
          <a:p>
            <a:pPr lvl="1"/>
            <a:r>
              <a:rPr lang="en-US" b="1" dirty="0" err="1"/>
              <a:t>publishDir</a:t>
            </a:r>
            <a:r>
              <a:rPr lang="en-US" dirty="0"/>
              <a:t>: publish output files to a specified folder </a:t>
            </a:r>
          </a:p>
          <a:p>
            <a:pPr lvl="1"/>
            <a:r>
              <a:rPr lang="en-US" b="1" dirty="0"/>
              <a:t>label</a:t>
            </a:r>
            <a:r>
              <a:rPr lang="en-US" dirty="0"/>
              <a:t>: allows flexibility in parameters used without modifying file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822E5-01C9-3946-B4E3-82EF68F46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4332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73571-FC1F-9745-B30C-784FE1429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Directives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143F0-32CB-4C47-9E36-FE328F5C3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Directives</a:t>
            </a:r>
            <a:r>
              <a:rPr lang="en-US" dirty="0"/>
              <a:t> are optional settings that can affect the execution of the current process</a:t>
            </a:r>
          </a:p>
          <a:p>
            <a:r>
              <a:rPr lang="en-US" dirty="0"/>
              <a:t>Go at top of process body</a:t>
            </a:r>
          </a:p>
          <a:p>
            <a:r>
              <a:rPr lang="en-US" dirty="0"/>
              <a:t>Common directives I use:</a:t>
            </a:r>
          </a:p>
          <a:p>
            <a:pPr lvl="1"/>
            <a:r>
              <a:rPr lang="en-US" b="1" dirty="0" err="1"/>
              <a:t>publishDir</a:t>
            </a:r>
            <a:r>
              <a:rPr lang="en-US" dirty="0"/>
              <a:t>: publish output files to a specified folder </a:t>
            </a:r>
          </a:p>
          <a:p>
            <a:pPr lvl="1"/>
            <a:r>
              <a:rPr lang="en-US" b="1" dirty="0"/>
              <a:t>label</a:t>
            </a:r>
            <a:r>
              <a:rPr lang="en-US" dirty="0"/>
              <a:t>: allows flexibility in parameters used without modifying file</a:t>
            </a:r>
            <a:endParaRPr lang="en-US" b="1" dirty="0"/>
          </a:p>
          <a:p>
            <a:pPr lvl="1"/>
            <a:r>
              <a:rPr lang="en-US" b="1" dirty="0"/>
              <a:t>tag</a:t>
            </a:r>
            <a:r>
              <a:rPr lang="en-US" dirty="0"/>
              <a:t>: allow you to ‘tag’ certain variables as unique in a process 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7B4D7-D0FC-8F4A-B585-527A5819E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7600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151A7-9224-AC4D-ABF1-F73E5CC4C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Directives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317E85-0DC5-AD47-84A8-BF97E53B7AF2}"/>
              </a:ext>
            </a:extLst>
          </p:cNvPr>
          <p:cNvSpPr txBox="1"/>
          <p:nvPr/>
        </p:nvSpPr>
        <p:spPr>
          <a:xfrm>
            <a:off x="1967585" y="1318164"/>
            <a:ext cx="825682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checkquality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publishDir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“/path/to/files/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fastqcOutput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/”, mode: ‘copy’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tag “${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sampleid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}”</a:t>
            </a:r>
          </a:p>
          <a:p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input: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tuple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sampleid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), file(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read_file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from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reads_ch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output: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file "${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sampleid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}_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output.html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” into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fastqc_ch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script: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fastqc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$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read_file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&gt; ${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sampleid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}_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output.html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workflow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reads=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Channel.fromPath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(“/some/path/*.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fastq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”)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checkquality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(reads)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738436-4A5D-874E-B9BE-1E80ABEAC674}"/>
              </a:ext>
            </a:extLst>
          </p:cNvPr>
          <p:cNvSpPr/>
          <p:nvPr/>
        </p:nvSpPr>
        <p:spPr>
          <a:xfrm>
            <a:off x="2839130" y="3322665"/>
            <a:ext cx="6018663" cy="7008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699509-E55D-3F47-8B5B-6EA2B8857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543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151A7-9224-AC4D-ABF1-F73E5CC4C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Directives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317E85-0DC5-AD47-84A8-BF97E53B7AF2}"/>
              </a:ext>
            </a:extLst>
          </p:cNvPr>
          <p:cNvSpPr txBox="1"/>
          <p:nvPr/>
        </p:nvSpPr>
        <p:spPr>
          <a:xfrm>
            <a:off x="2028544" y="1328906"/>
            <a:ext cx="825682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checkquality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publishDir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“/path/to/files/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fastqcOutput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/”, mode: ‘copy’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tag “${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sampleid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}”</a:t>
            </a:r>
          </a:p>
          <a:p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input: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tuple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sampleid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), file(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read_file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from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reads_ch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output: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file "${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sampleid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}_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output.html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” into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fastqc_ch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script: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fastqc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$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read_file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&gt; ${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sampleid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}_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output.html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workflow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reads=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Channel.fromPath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(“/some/path/*.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fastq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”)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checkquality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(reads)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9AAFD1-DD50-BC44-ABC2-2EA5AA9EB6CF}"/>
              </a:ext>
            </a:extLst>
          </p:cNvPr>
          <p:cNvSpPr/>
          <p:nvPr/>
        </p:nvSpPr>
        <p:spPr>
          <a:xfrm>
            <a:off x="3817621" y="1943772"/>
            <a:ext cx="1257299" cy="4303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6815C8-6A84-A943-938F-8339FB2744E0}"/>
              </a:ext>
            </a:extLst>
          </p:cNvPr>
          <p:cNvSpPr/>
          <p:nvPr/>
        </p:nvSpPr>
        <p:spPr>
          <a:xfrm>
            <a:off x="4210050" y="2654469"/>
            <a:ext cx="1257299" cy="4303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6A3941-9AED-5440-86AA-6DEA129B15F5}"/>
              </a:ext>
            </a:extLst>
          </p:cNvPr>
          <p:cNvSpPr/>
          <p:nvPr/>
        </p:nvSpPr>
        <p:spPr>
          <a:xfrm>
            <a:off x="5639627" y="4618900"/>
            <a:ext cx="1379221" cy="4303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4D7AA1-797B-2E43-ADC2-344617E5A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76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18DB1C-319E-4344-05F9-D8F1300AFC72}"/>
              </a:ext>
            </a:extLst>
          </p:cNvPr>
          <p:cNvSpPr/>
          <p:nvPr/>
        </p:nvSpPr>
        <p:spPr>
          <a:xfrm>
            <a:off x="3817621" y="3492270"/>
            <a:ext cx="1379221" cy="4303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84428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A54953-0DD2-4442-9E3F-B28CE1463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1" y="590062"/>
            <a:ext cx="5409655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Containers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C339F3-5A01-9D45-A9DD-C1FDB973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008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81945-4160-8A47-A7A4-7B6D97C60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82986-2853-CE96-9111-6A672B80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Directives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4D278C-0CCB-CC89-AE34-D421DCB6C60B}"/>
              </a:ext>
            </a:extLst>
          </p:cNvPr>
          <p:cNvSpPr txBox="1"/>
          <p:nvPr/>
        </p:nvSpPr>
        <p:spPr>
          <a:xfrm>
            <a:off x="2028544" y="1328906"/>
            <a:ext cx="825682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checkquality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publishDir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“/path/to/files/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fastqcOutput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/”, mode: ‘copy’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tag “${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sampleid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}”</a:t>
            </a:r>
          </a:p>
          <a:p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input: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tuple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sampleid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), file(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read_file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from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reads_ch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output: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file "${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sampleid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}_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output.html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” into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fastqc_ch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script: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fastqc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$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read_file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&gt; ${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sampleid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}_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output.html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workflow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reads=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Channel.fromPath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(“/some/path/*.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fastq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”)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checkquality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(reads)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D05B74-6AD4-AD3B-72BE-CBC144F2094B}"/>
              </a:ext>
            </a:extLst>
          </p:cNvPr>
          <p:cNvSpPr/>
          <p:nvPr/>
        </p:nvSpPr>
        <p:spPr>
          <a:xfrm>
            <a:off x="2790409" y="4632152"/>
            <a:ext cx="1379221" cy="4303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5418D1-B41F-EFDE-4C80-D3CD04D06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78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B77C7F-7A0B-96D0-9489-4395E0ABE504}"/>
              </a:ext>
            </a:extLst>
          </p:cNvPr>
          <p:cNvSpPr txBox="1"/>
          <p:nvPr/>
        </p:nvSpPr>
        <p:spPr>
          <a:xfrm>
            <a:off x="0" y="4385640"/>
            <a:ext cx="2027582" cy="92333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How does it recognize the </a:t>
            </a:r>
            <a:r>
              <a:rPr lang="en-US" dirty="0" err="1"/>
              <a:t>fastqc</a:t>
            </a:r>
            <a:r>
              <a:rPr lang="en-US" dirty="0"/>
              <a:t> command?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9DEB3BC-C4B1-6A20-5DD4-ED02C9138B9A}"/>
              </a:ext>
            </a:extLst>
          </p:cNvPr>
          <p:cNvCxnSpPr/>
          <p:nvPr/>
        </p:nvCxnSpPr>
        <p:spPr>
          <a:xfrm>
            <a:off x="2133600" y="4847305"/>
            <a:ext cx="556591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49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6FAC5-C555-0549-BFB1-AFCBC771F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Containers- what are they?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E0AA3-3B74-254F-B080-4F20E919C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Container</a:t>
            </a:r>
            <a:r>
              <a:rPr lang="en-US" dirty="0"/>
              <a:t> : a way to </a:t>
            </a:r>
            <a:r>
              <a:rPr lang="en-US" u="sng" dirty="0"/>
              <a:t>package software</a:t>
            </a:r>
            <a:r>
              <a:rPr lang="en-US" dirty="0"/>
              <a:t> (and all dependencies) so the application(s) run quickly and reliably across different environments.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AFE4E-A5C6-6F48-84BA-9742FC3EC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30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D18F0-6C6D-2F40-853C-DFF6D2D16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err="1"/>
              <a:t>Nextflow</a:t>
            </a:r>
            <a:r>
              <a:rPr lang="en-US" dirty="0"/>
              <a:t> Works: </a:t>
            </a:r>
            <a:r>
              <a:rPr lang="en-US" b="1" dirty="0"/>
              <a:t>Config Files</a:t>
            </a:r>
          </a:p>
        </p:txBody>
      </p:sp>
      <p:pic>
        <p:nvPicPr>
          <p:cNvPr id="6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843FF06-06BC-BD4E-95F8-CEE22E1F6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185" y="1411298"/>
            <a:ext cx="8297629" cy="49450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80530E-947D-F841-A79C-DA8BE0482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6351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6FAC5-C555-0549-BFB1-AFCBC771F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Containers- what are they?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E0AA3-3B74-254F-B080-4F20E919C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Container</a:t>
            </a:r>
            <a:r>
              <a:rPr lang="en-US" dirty="0"/>
              <a:t> : a way to </a:t>
            </a:r>
            <a:r>
              <a:rPr lang="en-US" u="sng" dirty="0"/>
              <a:t>package software</a:t>
            </a:r>
            <a:r>
              <a:rPr lang="en-US" dirty="0"/>
              <a:t> (and all dependencies) so the application(s) run quickly and reliably across different environments. </a:t>
            </a:r>
          </a:p>
          <a:p>
            <a:pPr lvl="1"/>
            <a:r>
              <a:rPr lang="en-US" dirty="0"/>
              <a:t>Package data + code into one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77D94-463C-B14E-8075-9F7145408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807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6FAC5-C555-0549-BFB1-AFCBC771F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Containers- what are they?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E0AA3-3B74-254F-B080-4F20E919C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Container</a:t>
            </a:r>
            <a:r>
              <a:rPr lang="en-US" dirty="0"/>
              <a:t> : a way to </a:t>
            </a:r>
            <a:r>
              <a:rPr lang="en-US" u="sng" dirty="0"/>
              <a:t>package software</a:t>
            </a:r>
            <a:r>
              <a:rPr lang="en-US" dirty="0"/>
              <a:t> (and all dependencies) so the application(s) run quickly and reliably across different environments. </a:t>
            </a:r>
          </a:p>
          <a:p>
            <a:pPr lvl="1"/>
            <a:r>
              <a:rPr lang="en-US" dirty="0"/>
              <a:t>Package data + code into one file</a:t>
            </a:r>
          </a:p>
          <a:p>
            <a:pPr lvl="1"/>
            <a:r>
              <a:rPr lang="en-US" dirty="0"/>
              <a:t>Replicates a specific environment</a:t>
            </a:r>
            <a:endParaRPr lang="en-US" b="1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9311C-31EF-ED46-9574-72ABFF0A7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1642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6FAC5-C555-0549-BFB1-AFCBC771F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Containers- what are they?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E0AA3-3B74-254F-B080-4F20E919C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Container</a:t>
            </a:r>
            <a:r>
              <a:rPr lang="en-US" dirty="0"/>
              <a:t> : a way to </a:t>
            </a:r>
            <a:r>
              <a:rPr lang="en-US" u="sng" dirty="0"/>
              <a:t>package software</a:t>
            </a:r>
            <a:r>
              <a:rPr lang="en-US" dirty="0"/>
              <a:t> (and all dependencies) so the application(s) run quickly and reliably across different environments. </a:t>
            </a:r>
          </a:p>
          <a:p>
            <a:pPr lvl="1"/>
            <a:r>
              <a:rPr lang="en-US" dirty="0"/>
              <a:t>Package data + code into one file</a:t>
            </a:r>
          </a:p>
          <a:p>
            <a:pPr lvl="1"/>
            <a:r>
              <a:rPr lang="en-US" dirty="0"/>
              <a:t>Replicates a specific environment</a:t>
            </a:r>
          </a:p>
          <a:p>
            <a:pPr lvl="1"/>
            <a:r>
              <a:rPr lang="en-US" dirty="0"/>
              <a:t>Can be shared across any OS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93FBA-1F79-9D4B-9C83-01CE38420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9945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6FAC5-C555-0549-BFB1-AFCBC771F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Containers- what are they?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E0AA3-3B74-254F-B080-4F20E919C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Container</a:t>
            </a:r>
            <a:r>
              <a:rPr lang="en-US" dirty="0"/>
              <a:t> : a way to </a:t>
            </a:r>
            <a:r>
              <a:rPr lang="en-US" u="sng" dirty="0"/>
              <a:t>package software</a:t>
            </a:r>
            <a:r>
              <a:rPr lang="en-US" dirty="0"/>
              <a:t> (and all dependencies) so the application(s) run quickly and reliably across different environments. </a:t>
            </a:r>
          </a:p>
          <a:p>
            <a:pPr lvl="1"/>
            <a:r>
              <a:rPr lang="en-US" dirty="0"/>
              <a:t>Package data + code into one file</a:t>
            </a:r>
          </a:p>
          <a:p>
            <a:pPr lvl="1"/>
            <a:r>
              <a:rPr lang="en-US" dirty="0"/>
              <a:t>Replicates a specific environment</a:t>
            </a:r>
          </a:p>
          <a:p>
            <a:pPr lvl="1"/>
            <a:r>
              <a:rPr lang="en-US" dirty="0"/>
              <a:t>Can be shared across any OS</a:t>
            </a:r>
          </a:p>
          <a:p>
            <a:pPr lvl="1"/>
            <a:r>
              <a:rPr lang="en-US" b="1" dirty="0"/>
              <a:t>Makes research more reproducible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7A193-EC98-504D-9E11-A605C16D4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0746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43100-7596-FBC7-5FA6-FBA1BA4F3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79852-612C-85A7-963B-96105CFF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Containers- what are they?</a:t>
            </a:r>
            <a:endParaRPr lang="en-US" b="1" dirty="0"/>
          </a:p>
        </p:txBody>
      </p:sp>
      <p:pic>
        <p:nvPicPr>
          <p:cNvPr id="5" name="Picture 4" descr="Chart, treemap chart&#10;&#10;Description automatically generated">
            <a:extLst>
              <a:ext uri="{FF2B5EF4-FFF2-40B4-BE49-F238E27FC236}">
                <a16:creationId xmlns:a16="http://schemas.microsoft.com/office/drawing/2014/main" id="{25ECA6B3-2F78-B5CE-06BB-427B54186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622" y="1274546"/>
            <a:ext cx="6324756" cy="508180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25CA41-B9F9-21D6-FBF4-CFE757DE7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84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2C6081-33BC-F229-8599-23DDEF9E33AE}"/>
              </a:ext>
            </a:extLst>
          </p:cNvPr>
          <p:cNvCxnSpPr/>
          <p:nvPr/>
        </p:nvCxnSpPr>
        <p:spPr>
          <a:xfrm>
            <a:off x="5592278" y="4536550"/>
            <a:ext cx="109728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0BB7BA2-87D6-06CC-4251-4DA95C661635}"/>
              </a:ext>
            </a:extLst>
          </p:cNvPr>
          <p:cNvSpPr txBox="1"/>
          <p:nvPr/>
        </p:nvSpPr>
        <p:spPr>
          <a:xfrm>
            <a:off x="6800248" y="4351884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Singularity</a:t>
            </a:r>
          </a:p>
        </p:txBody>
      </p:sp>
    </p:spTree>
    <p:extLst>
      <p:ext uri="{BB962C8B-B14F-4D97-AF65-F5344CB8AC3E}">
        <p14:creationId xmlns:p14="http://schemas.microsoft.com/office/powerpoint/2010/main" val="25920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D5E78-9AC8-4B4E-8668-042C7D7C9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EC1B2-F5B7-D54E-B75B-38955BA3C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Docker</a:t>
            </a:r>
          </a:p>
          <a:p>
            <a:pPr lvl="1"/>
            <a:r>
              <a:rPr lang="en-US" dirty="0"/>
              <a:t>Well established and widely used</a:t>
            </a:r>
          </a:p>
          <a:p>
            <a:pPr lvl="1"/>
            <a:r>
              <a:rPr lang="en-US" dirty="0"/>
              <a:t>Has a hub for container sharing</a:t>
            </a:r>
          </a:p>
          <a:p>
            <a:pPr lvl="1"/>
            <a:r>
              <a:rPr lang="en-US" dirty="0"/>
              <a:t>Problematic with HPC (requires root access)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Singularity</a:t>
            </a:r>
          </a:p>
          <a:p>
            <a:pPr lvl="1"/>
            <a:r>
              <a:rPr lang="en-US" dirty="0"/>
              <a:t>User friendly</a:t>
            </a:r>
          </a:p>
          <a:p>
            <a:pPr lvl="1"/>
            <a:r>
              <a:rPr lang="en-US" dirty="0"/>
              <a:t>Designed for HPC</a:t>
            </a:r>
          </a:p>
          <a:p>
            <a:pPr lvl="1"/>
            <a:r>
              <a:rPr lang="en-US" dirty="0"/>
              <a:t>Can interpret Docker contains + others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B345B87-7401-F249-BAE6-2331C543A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183" y="855166"/>
            <a:ext cx="3284350" cy="2808984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4B1125A-5AC5-F847-AAE2-9848CCF35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2659" y="3852281"/>
            <a:ext cx="2810360" cy="27557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C5D8D-DBB0-EA40-8797-8EF354D57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6512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D5E78-9AC8-4B4E-8668-042C7D7C9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EC1B2-F5B7-D54E-B75B-38955BA3C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Docker</a:t>
            </a:r>
          </a:p>
          <a:p>
            <a:pPr lvl="1"/>
            <a:r>
              <a:rPr lang="en-US" dirty="0"/>
              <a:t>Well established and widely used</a:t>
            </a:r>
          </a:p>
          <a:p>
            <a:pPr lvl="1"/>
            <a:r>
              <a:rPr lang="en-US" dirty="0"/>
              <a:t>Has a hub for container sharing</a:t>
            </a:r>
          </a:p>
          <a:p>
            <a:pPr lvl="1"/>
            <a:r>
              <a:rPr lang="en-US" dirty="0"/>
              <a:t>Problematic with HPC (requires root access)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Singularity</a:t>
            </a:r>
          </a:p>
          <a:p>
            <a:pPr lvl="1"/>
            <a:r>
              <a:rPr lang="en-US" dirty="0"/>
              <a:t>User friendly</a:t>
            </a:r>
          </a:p>
          <a:p>
            <a:pPr lvl="1"/>
            <a:r>
              <a:rPr lang="en-US" dirty="0"/>
              <a:t>Designed for HPC</a:t>
            </a:r>
          </a:p>
          <a:p>
            <a:pPr lvl="1"/>
            <a:r>
              <a:rPr lang="en-US" dirty="0"/>
              <a:t>Can interpret Docker contains + others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B345B87-7401-F249-BAE6-2331C543A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183" y="855166"/>
            <a:ext cx="3284350" cy="2808984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4B1125A-5AC5-F847-AAE2-9848CCF35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2659" y="3852281"/>
            <a:ext cx="2810360" cy="27557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A21F8A-D6B3-964B-A26C-AE1A9F49E914}"/>
              </a:ext>
            </a:extLst>
          </p:cNvPr>
          <p:cNvSpPr/>
          <p:nvPr/>
        </p:nvSpPr>
        <p:spPr>
          <a:xfrm>
            <a:off x="423081" y="3548418"/>
            <a:ext cx="10781731" cy="305965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19404-6DFE-7947-A855-4F134C8E1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5797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13CC9-27FD-8D4A-AD91-386317EC5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 – How do I obtain them?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E0105-0491-8049-B07B-3D5C5C12F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840" y="1798329"/>
            <a:ext cx="2396319" cy="4944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TWO OPTIONS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BA1B69-3136-D34D-A295-ED89BE445996}"/>
              </a:ext>
            </a:extLst>
          </p:cNvPr>
          <p:cNvSpPr txBox="1"/>
          <p:nvPr/>
        </p:nvSpPr>
        <p:spPr>
          <a:xfrm>
            <a:off x="1326994" y="3750915"/>
            <a:ext cx="3984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Run a pre-made container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0B1557-5B2F-CD48-B9B5-00734403CA80}"/>
              </a:ext>
            </a:extLst>
          </p:cNvPr>
          <p:cNvSpPr txBox="1"/>
          <p:nvPr/>
        </p:nvSpPr>
        <p:spPr>
          <a:xfrm>
            <a:off x="6632812" y="3750915"/>
            <a:ext cx="5363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Build and run your own container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E7893E-E802-9B41-A02C-EF62BE51FF5C}"/>
              </a:ext>
            </a:extLst>
          </p:cNvPr>
          <p:cNvSpPr txBox="1"/>
          <p:nvPr/>
        </p:nvSpPr>
        <p:spPr>
          <a:xfrm>
            <a:off x="3141112" y="3227695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4D4D99-1587-8D41-A4B3-71FCF699669C}"/>
              </a:ext>
            </a:extLst>
          </p:cNvPr>
          <p:cNvSpPr txBox="1"/>
          <p:nvPr/>
        </p:nvSpPr>
        <p:spPr>
          <a:xfrm>
            <a:off x="8940777" y="3227695"/>
            <a:ext cx="512142" cy="530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7BB3CBED-863D-5E46-B79A-2453186051E0}"/>
              </a:ext>
            </a:extLst>
          </p:cNvPr>
          <p:cNvSpPr/>
          <p:nvPr/>
        </p:nvSpPr>
        <p:spPr>
          <a:xfrm rot="16200000">
            <a:off x="5928544" y="86699"/>
            <a:ext cx="523219" cy="5877857"/>
          </a:xfrm>
          <a:prstGeom prst="righ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1375DB-93A8-8445-883B-7CDD59524052}"/>
              </a:ext>
            </a:extLst>
          </p:cNvPr>
          <p:cNvCxnSpPr>
            <a:cxnSpLocks/>
          </p:cNvCxnSpPr>
          <p:nvPr/>
        </p:nvCxnSpPr>
        <p:spPr>
          <a:xfrm>
            <a:off x="5997381" y="2169994"/>
            <a:ext cx="0" cy="59402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8A5AAD31-4BCD-6C4A-AACE-ACA4EC942D46}"/>
              </a:ext>
            </a:extLst>
          </p:cNvPr>
          <p:cNvSpPr/>
          <p:nvPr/>
        </p:nvSpPr>
        <p:spPr>
          <a:xfrm>
            <a:off x="3141112" y="3350739"/>
            <a:ext cx="356188" cy="36073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0D92500-B60C-D149-949C-203687CEFE59}"/>
              </a:ext>
            </a:extLst>
          </p:cNvPr>
          <p:cNvSpPr/>
          <p:nvPr/>
        </p:nvSpPr>
        <p:spPr>
          <a:xfrm>
            <a:off x="8940777" y="3332467"/>
            <a:ext cx="356188" cy="36073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07D3205-106D-2F47-BF60-21DC91CCB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2954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13CC9-27FD-8D4A-AD91-386317EC5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 – How do I obtain them?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E0105-0491-8049-B07B-3D5C5C12F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840" y="1798329"/>
            <a:ext cx="2396319" cy="4944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TWO OPTIONS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BA1B69-3136-D34D-A295-ED89BE445996}"/>
              </a:ext>
            </a:extLst>
          </p:cNvPr>
          <p:cNvSpPr txBox="1"/>
          <p:nvPr/>
        </p:nvSpPr>
        <p:spPr>
          <a:xfrm>
            <a:off x="1326994" y="3750915"/>
            <a:ext cx="3984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Run a pre-made container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E7893E-E802-9B41-A02C-EF62BE51FF5C}"/>
              </a:ext>
            </a:extLst>
          </p:cNvPr>
          <p:cNvSpPr txBox="1"/>
          <p:nvPr/>
        </p:nvSpPr>
        <p:spPr>
          <a:xfrm>
            <a:off x="3141112" y="3227695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4D4D99-1587-8D41-A4B3-71FCF699669C}"/>
              </a:ext>
            </a:extLst>
          </p:cNvPr>
          <p:cNvSpPr txBox="1"/>
          <p:nvPr/>
        </p:nvSpPr>
        <p:spPr>
          <a:xfrm>
            <a:off x="8940777" y="3227695"/>
            <a:ext cx="512142" cy="530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7BB3CBED-863D-5E46-B79A-2453186051E0}"/>
              </a:ext>
            </a:extLst>
          </p:cNvPr>
          <p:cNvSpPr/>
          <p:nvPr/>
        </p:nvSpPr>
        <p:spPr>
          <a:xfrm rot="16200000">
            <a:off x="5928544" y="86699"/>
            <a:ext cx="523219" cy="5877857"/>
          </a:xfrm>
          <a:prstGeom prst="righ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1375DB-93A8-8445-883B-7CDD59524052}"/>
              </a:ext>
            </a:extLst>
          </p:cNvPr>
          <p:cNvCxnSpPr>
            <a:cxnSpLocks/>
          </p:cNvCxnSpPr>
          <p:nvPr/>
        </p:nvCxnSpPr>
        <p:spPr>
          <a:xfrm>
            <a:off x="5997381" y="2169994"/>
            <a:ext cx="0" cy="59402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8A5AAD31-4BCD-6C4A-AACE-ACA4EC942D46}"/>
              </a:ext>
            </a:extLst>
          </p:cNvPr>
          <p:cNvSpPr/>
          <p:nvPr/>
        </p:nvSpPr>
        <p:spPr>
          <a:xfrm>
            <a:off x="3141112" y="3350739"/>
            <a:ext cx="356188" cy="36073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0D92500-B60C-D149-949C-203687CEFE59}"/>
              </a:ext>
            </a:extLst>
          </p:cNvPr>
          <p:cNvSpPr/>
          <p:nvPr/>
        </p:nvSpPr>
        <p:spPr>
          <a:xfrm>
            <a:off x="8940777" y="3332467"/>
            <a:ext cx="356188" cy="36073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9E4499-E3AB-7643-B2F4-1231D0AEBC52}"/>
              </a:ext>
            </a:extLst>
          </p:cNvPr>
          <p:cNvSpPr/>
          <p:nvPr/>
        </p:nvSpPr>
        <p:spPr>
          <a:xfrm>
            <a:off x="1141193" y="3810457"/>
            <a:ext cx="4417996" cy="5307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EF3F9B-C94A-4C43-B2C8-10B7CAA5A2A3}"/>
              </a:ext>
            </a:extLst>
          </p:cNvPr>
          <p:cNvSpPr txBox="1"/>
          <p:nvPr/>
        </p:nvSpPr>
        <p:spPr>
          <a:xfrm>
            <a:off x="6632812" y="3750915"/>
            <a:ext cx="5363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Build and run your own container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A117C0-BF42-CC4E-9379-16E28214D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3787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5465B-7F31-6F46-9C48-06CE40BF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Pre-Made Container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BB245-9A57-7142-AE01-0608B28E5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Find the container</a:t>
            </a:r>
          </a:p>
          <a:p>
            <a:pPr lvl="1"/>
            <a:r>
              <a:rPr lang="en-US" dirty="0">
                <a:hlinkClick r:id="rId3"/>
              </a:rPr>
              <a:t>https://cloud.sylabs.io/library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https://hub.docker.com/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https://quay.io/</a:t>
            </a:r>
            <a:r>
              <a:rPr lang="en-US" dirty="0"/>
              <a:t> </a:t>
            </a:r>
          </a:p>
        </p:txBody>
      </p:sp>
      <p:pic>
        <p:nvPicPr>
          <p:cNvPr id="16" name="Picture 1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4763E434-81A1-8545-860A-98F40E4A62A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89" r="9373"/>
          <a:stretch/>
        </p:blipFill>
        <p:spPr>
          <a:xfrm>
            <a:off x="5495988" y="1856459"/>
            <a:ext cx="6267225" cy="344654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0BB54-0E45-FF40-A80F-3D87ECBDB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6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A2FB8-DECC-EF46-9072-C09195906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1" y="590062"/>
            <a:ext cx="5409655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Nextflow (.nf) Files</a:t>
            </a:r>
          </a:p>
        </p:txBody>
      </p:sp>
      <p:sp>
        <p:nvSpPr>
          <p:cNvPr id="9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B02202-A26C-EC40-ABE0-A53925C17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6414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5465B-7F31-6F46-9C48-06CE40BF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Pre-Made Container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BB245-9A57-7142-AE01-0608B28E5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Find the container</a:t>
            </a:r>
          </a:p>
          <a:p>
            <a:pPr lvl="1"/>
            <a:r>
              <a:rPr lang="en-US" dirty="0">
                <a:hlinkClick r:id="rId3"/>
              </a:rPr>
              <a:t>https://cloud.sylabs.io/library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https://hub.docker.com/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https://quay.io/</a:t>
            </a:r>
            <a:r>
              <a:rPr lang="en-US" dirty="0"/>
              <a:t>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8E6814F-AC2D-6F48-AFC9-BA6221805AB2}"/>
              </a:ext>
            </a:extLst>
          </p:cNvPr>
          <p:cNvCxnSpPr>
            <a:cxnSpLocks/>
          </p:cNvCxnSpPr>
          <p:nvPr/>
        </p:nvCxnSpPr>
        <p:spPr>
          <a:xfrm flipV="1">
            <a:off x="2278251" y="3579731"/>
            <a:ext cx="222759" cy="98842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BD2D8AB-42CC-3447-9685-9C63A0EF7D8B}"/>
              </a:ext>
            </a:extLst>
          </p:cNvPr>
          <p:cNvSpPr txBox="1"/>
          <p:nvPr/>
        </p:nvSpPr>
        <p:spPr>
          <a:xfrm>
            <a:off x="769559" y="4502204"/>
            <a:ext cx="3960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specifically has ‘</a:t>
            </a:r>
            <a:r>
              <a:rPr lang="en-US" sz="2400" dirty="0" err="1"/>
              <a:t>biocontainers</a:t>
            </a:r>
            <a:r>
              <a:rPr lang="en-US" sz="2400" dirty="0"/>
              <a:t>’</a:t>
            </a:r>
          </a:p>
        </p:txBody>
      </p:sp>
      <p:pic>
        <p:nvPicPr>
          <p:cNvPr id="16" name="Picture 1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4763E434-81A1-8545-860A-98F40E4A62A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89" r="9373"/>
          <a:stretch/>
        </p:blipFill>
        <p:spPr>
          <a:xfrm>
            <a:off x="5495988" y="1856459"/>
            <a:ext cx="6267225" cy="344654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B94D6-BE58-6C42-B138-9198481D3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3745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7596-1E7D-FF40-93C8-31485C534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Pre-Made Container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9FDA4-F2ED-0E43-B845-BF53FA282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59630" cy="4726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2. Download the container image </a:t>
            </a:r>
          </a:p>
        </p:txBody>
      </p:sp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33F8D53C-18BE-EF4B-A406-79D96FF707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89" r="9373"/>
          <a:stretch/>
        </p:blipFill>
        <p:spPr>
          <a:xfrm>
            <a:off x="5635472" y="1825625"/>
            <a:ext cx="6267225" cy="34465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643B75-14A0-C443-AE32-4DB7C322E21D}"/>
              </a:ext>
            </a:extLst>
          </p:cNvPr>
          <p:cNvSpPr txBox="1"/>
          <p:nvPr/>
        </p:nvSpPr>
        <p:spPr>
          <a:xfrm>
            <a:off x="227310" y="5736323"/>
            <a:ext cx="9583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singularity pull docker://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ncbi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blast:latest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8C3130-2B54-744F-845B-D45679C66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4693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7596-1E7D-FF40-93C8-31485C534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Pre-Made Container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9FDA4-F2ED-0E43-B845-BF53FA282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97272" cy="4726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2. Download the container image </a:t>
            </a:r>
          </a:p>
        </p:txBody>
      </p:sp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33F8D53C-18BE-EF4B-A406-79D96FF707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89" r="9373"/>
          <a:stretch/>
        </p:blipFill>
        <p:spPr>
          <a:xfrm>
            <a:off x="5635472" y="1825625"/>
            <a:ext cx="6267225" cy="34465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643B75-14A0-C443-AE32-4DB7C322E21D}"/>
              </a:ext>
            </a:extLst>
          </p:cNvPr>
          <p:cNvSpPr txBox="1"/>
          <p:nvPr/>
        </p:nvSpPr>
        <p:spPr>
          <a:xfrm>
            <a:off x="227310" y="5736323"/>
            <a:ext cx="9583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singularity pull docker://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ncbi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blast:latest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861E7-9976-9942-B2C2-9F486747191F}"/>
              </a:ext>
            </a:extLst>
          </p:cNvPr>
          <p:cNvSpPr txBox="1"/>
          <p:nvPr/>
        </p:nvSpPr>
        <p:spPr>
          <a:xfrm>
            <a:off x="1793203" y="4602074"/>
            <a:ext cx="2391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Location of container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1C7F488-84EE-954D-AE72-43CF1A906536}"/>
              </a:ext>
            </a:extLst>
          </p:cNvPr>
          <p:cNvCxnSpPr>
            <a:cxnSpLocks/>
          </p:cNvCxnSpPr>
          <p:nvPr/>
        </p:nvCxnSpPr>
        <p:spPr>
          <a:xfrm>
            <a:off x="3213179" y="5024274"/>
            <a:ext cx="733860" cy="5094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85784A5-98F9-0F4C-B541-B931B2294F62}"/>
              </a:ext>
            </a:extLst>
          </p:cNvPr>
          <p:cNvSpPr/>
          <p:nvPr/>
        </p:nvSpPr>
        <p:spPr>
          <a:xfrm>
            <a:off x="3580109" y="5722775"/>
            <a:ext cx="1208867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39697-3DF2-5F4B-AE83-17DB650D7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2015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7596-1E7D-FF40-93C8-31485C534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Pre-Made Container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9FDA4-F2ED-0E43-B845-BF53FA282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2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2. Download the container </a:t>
            </a:r>
          </a:p>
        </p:txBody>
      </p:sp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33F8D53C-18BE-EF4B-A406-79D96FF707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89" r="9373"/>
          <a:stretch/>
        </p:blipFill>
        <p:spPr>
          <a:xfrm>
            <a:off x="5635472" y="1825625"/>
            <a:ext cx="6267225" cy="34465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C7A2C1-1501-F64C-8A72-0D763788786F}"/>
              </a:ext>
            </a:extLst>
          </p:cNvPr>
          <p:cNvSpPr/>
          <p:nvPr/>
        </p:nvSpPr>
        <p:spPr>
          <a:xfrm>
            <a:off x="6307810" y="2433234"/>
            <a:ext cx="1131376" cy="340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07BB50-CE0A-BE48-9392-9FE3179772AA}"/>
              </a:ext>
            </a:extLst>
          </p:cNvPr>
          <p:cNvSpPr txBox="1"/>
          <p:nvPr/>
        </p:nvSpPr>
        <p:spPr>
          <a:xfrm>
            <a:off x="8989017" y="985914"/>
            <a:ext cx="2207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Container directory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DB7DDB9-AD29-B149-AF2D-E8CC41DAE1D1}"/>
              </a:ext>
            </a:extLst>
          </p:cNvPr>
          <p:cNvCxnSpPr>
            <a:cxnSpLocks/>
          </p:cNvCxnSpPr>
          <p:nvPr/>
        </p:nvCxnSpPr>
        <p:spPr>
          <a:xfrm flipH="1">
            <a:off x="7578671" y="1386024"/>
            <a:ext cx="1410346" cy="9387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2643B75-14A0-C443-AE32-4DB7C322E21D}"/>
              </a:ext>
            </a:extLst>
          </p:cNvPr>
          <p:cNvSpPr txBox="1"/>
          <p:nvPr/>
        </p:nvSpPr>
        <p:spPr>
          <a:xfrm>
            <a:off x="227310" y="5736323"/>
            <a:ext cx="9583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singularity pull docker://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ncbi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blast:latest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861E7-9976-9942-B2C2-9F486747191F}"/>
              </a:ext>
            </a:extLst>
          </p:cNvPr>
          <p:cNvSpPr txBox="1"/>
          <p:nvPr/>
        </p:nvSpPr>
        <p:spPr>
          <a:xfrm>
            <a:off x="1793203" y="4602074"/>
            <a:ext cx="2391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Location of container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1C7F488-84EE-954D-AE72-43CF1A906536}"/>
              </a:ext>
            </a:extLst>
          </p:cNvPr>
          <p:cNvCxnSpPr>
            <a:cxnSpLocks/>
          </p:cNvCxnSpPr>
          <p:nvPr/>
        </p:nvCxnSpPr>
        <p:spPr>
          <a:xfrm>
            <a:off x="3213179" y="5024274"/>
            <a:ext cx="733860" cy="5094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85784A5-98F9-0F4C-B541-B931B2294F62}"/>
              </a:ext>
            </a:extLst>
          </p:cNvPr>
          <p:cNvSpPr/>
          <p:nvPr/>
        </p:nvSpPr>
        <p:spPr>
          <a:xfrm>
            <a:off x="5315919" y="5738273"/>
            <a:ext cx="2123267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19861C-C3FB-904A-B95A-85B7B3C132CC}"/>
              </a:ext>
            </a:extLst>
          </p:cNvPr>
          <p:cNvSpPr txBox="1"/>
          <p:nvPr/>
        </p:nvSpPr>
        <p:spPr>
          <a:xfrm>
            <a:off x="5315919" y="4672978"/>
            <a:ext cx="2207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Container directory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A440352-8EC2-AD44-A032-26A81C325AC4}"/>
              </a:ext>
            </a:extLst>
          </p:cNvPr>
          <p:cNvCxnSpPr>
            <a:cxnSpLocks/>
          </p:cNvCxnSpPr>
          <p:nvPr/>
        </p:nvCxnSpPr>
        <p:spPr>
          <a:xfrm>
            <a:off x="6139638" y="5024273"/>
            <a:ext cx="0" cy="640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F9A478-F4A0-E649-A0DB-DEF94C319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3356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7596-1E7D-FF40-93C8-31485C534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Pre-Made Container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9FDA4-F2ED-0E43-B845-BF53FA282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2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2. Download the container </a:t>
            </a:r>
          </a:p>
        </p:txBody>
      </p:sp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33F8D53C-18BE-EF4B-A406-79D96FF707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89" r="9373"/>
          <a:stretch/>
        </p:blipFill>
        <p:spPr>
          <a:xfrm>
            <a:off x="5635472" y="1825625"/>
            <a:ext cx="6267225" cy="34465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C7A2C1-1501-F64C-8A72-0D763788786F}"/>
              </a:ext>
            </a:extLst>
          </p:cNvPr>
          <p:cNvSpPr/>
          <p:nvPr/>
        </p:nvSpPr>
        <p:spPr>
          <a:xfrm>
            <a:off x="6280515" y="3372542"/>
            <a:ext cx="557013" cy="340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07BB50-CE0A-BE48-9392-9FE3179772AA}"/>
              </a:ext>
            </a:extLst>
          </p:cNvPr>
          <p:cNvSpPr txBox="1"/>
          <p:nvPr/>
        </p:nvSpPr>
        <p:spPr>
          <a:xfrm>
            <a:off x="8415811" y="2173332"/>
            <a:ext cx="1735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Version history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DB7DDB9-AD29-B149-AF2D-E8CC41DAE1D1}"/>
              </a:ext>
            </a:extLst>
          </p:cNvPr>
          <p:cNvCxnSpPr>
            <a:cxnSpLocks/>
          </p:cNvCxnSpPr>
          <p:nvPr/>
        </p:nvCxnSpPr>
        <p:spPr>
          <a:xfrm flipH="1">
            <a:off x="7005465" y="2436512"/>
            <a:ext cx="1410346" cy="9387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2643B75-14A0-C443-AE32-4DB7C322E21D}"/>
              </a:ext>
            </a:extLst>
          </p:cNvPr>
          <p:cNvSpPr txBox="1"/>
          <p:nvPr/>
        </p:nvSpPr>
        <p:spPr>
          <a:xfrm>
            <a:off x="227310" y="5736323"/>
            <a:ext cx="9583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singularity pull docker://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ncbi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blast:latest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861E7-9976-9942-B2C2-9F486747191F}"/>
              </a:ext>
            </a:extLst>
          </p:cNvPr>
          <p:cNvSpPr txBox="1"/>
          <p:nvPr/>
        </p:nvSpPr>
        <p:spPr>
          <a:xfrm>
            <a:off x="1793203" y="4602074"/>
            <a:ext cx="2391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Location of container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1C7F488-84EE-954D-AE72-43CF1A906536}"/>
              </a:ext>
            </a:extLst>
          </p:cNvPr>
          <p:cNvCxnSpPr>
            <a:cxnSpLocks/>
          </p:cNvCxnSpPr>
          <p:nvPr/>
        </p:nvCxnSpPr>
        <p:spPr>
          <a:xfrm>
            <a:off x="3213179" y="5024274"/>
            <a:ext cx="733860" cy="5094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85784A5-98F9-0F4C-B541-B931B2294F62}"/>
              </a:ext>
            </a:extLst>
          </p:cNvPr>
          <p:cNvSpPr/>
          <p:nvPr/>
        </p:nvSpPr>
        <p:spPr>
          <a:xfrm>
            <a:off x="7523062" y="5738629"/>
            <a:ext cx="1279975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19861C-C3FB-904A-B95A-85B7B3C132CC}"/>
              </a:ext>
            </a:extLst>
          </p:cNvPr>
          <p:cNvSpPr txBox="1"/>
          <p:nvPr/>
        </p:nvSpPr>
        <p:spPr>
          <a:xfrm>
            <a:off x="5315919" y="4672978"/>
            <a:ext cx="2207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Container directory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A440352-8EC2-AD44-A032-26A81C325AC4}"/>
              </a:ext>
            </a:extLst>
          </p:cNvPr>
          <p:cNvCxnSpPr>
            <a:cxnSpLocks/>
          </p:cNvCxnSpPr>
          <p:nvPr/>
        </p:nvCxnSpPr>
        <p:spPr>
          <a:xfrm>
            <a:off x="6139638" y="5024273"/>
            <a:ext cx="0" cy="640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5EE93B8-640D-AD48-86C6-2748D3ABF313}"/>
              </a:ext>
            </a:extLst>
          </p:cNvPr>
          <p:cNvSpPr txBox="1"/>
          <p:nvPr/>
        </p:nvSpPr>
        <p:spPr>
          <a:xfrm>
            <a:off x="9983781" y="5422651"/>
            <a:ext cx="1845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Version number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12E9C0-6BFD-8A46-A807-8466708EE030}"/>
              </a:ext>
            </a:extLst>
          </p:cNvPr>
          <p:cNvCxnSpPr>
            <a:cxnSpLocks/>
          </p:cNvCxnSpPr>
          <p:nvPr/>
        </p:nvCxnSpPr>
        <p:spPr>
          <a:xfrm flipH="1">
            <a:off x="8934636" y="5822761"/>
            <a:ext cx="1379957" cy="1940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4082841-F8F7-DB41-984E-FDB39917E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6193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435FE7AC-A96D-AA42-BCC9-86320C665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3746"/>
            <a:ext cx="12192000" cy="45305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667596-1E7D-FF40-93C8-31485C534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Pre-Made Container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07BB50-CE0A-BE48-9392-9FE3179772AA}"/>
              </a:ext>
            </a:extLst>
          </p:cNvPr>
          <p:cNvSpPr txBox="1"/>
          <p:nvPr/>
        </p:nvSpPr>
        <p:spPr>
          <a:xfrm>
            <a:off x="3010913" y="3492416"/>
            <a:ext cx="1735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Version history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DB7DDB9-AD29-B149-AF2D-E8CC41DAE1D1}"/>
              </a:ext>
            </a:extLst>
          </p:cNvPr>
          <p:cNvCxnSpPr>
            <a:cxnSpLocks/>
          </p:cNvCxnSpPr>
          <p:nvPr/>
        </p:nvCxnSpPr>
        <p:spPr>
          <a:xfrm flipH="1">
            <a:off x="1859875" y="3873465"/>
            <a:ext cx="1410346" cy="6977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2643B75-14A0-C443-AE32-4DB7C322E21D}"/>
              </a:ext>
            </a:extLst>
          </p:cNvPr>
          <p:cNvSpPr txBox="1"/>
          <p:nvPr/>
        </p:nvSpPr>
        <p:spPr>
          <a:xfrm>
            <a:off x="227310" y="5736323"/>
            <a:ext cx="9583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singularity pull docker://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ncbi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blast:latest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5784A5-98F9-0F4C-B541-B931B2294F62}"/>
              </a:ext>
            </a:extLst>
          </p:cNvPr>
          <p:cNvSpPr/>
          <p:nvPr/>
        </p:nvSpPr>
        <p:spPr>
          <a:xfrm>
            <a:off x="7523062" y="5738629"/>
            <a:ext cx="1279975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EE93B8-640D-AD48-86C6-2748D3ABF313}"/>
              </a:ext>
            </a:extLst>
          </p:cNvPr>
          <p:cNvSpPr txBox="1"/>
          <p:nvPr/>
        </p:nvSpPr>
        <p:spPr>
          <a:xfrm>
            <a:off x="9983781" y="5422651"/>
            <a:ext cx="1845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Version number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12E9C0-6BFD-8A46-A807-8466708EE030}"/>
              </a:ext>
            </a:extLst>
          </p:cNvPr>
          <p:cNvCxnSpPr>
            <a:cxnSpLocks/>
          </p:cNvCxnSpPr>
          <p:nvPr/>
        </p:nvCxnSpPr>
        <p:spPr>
          <a:xfrm flipH="1">
            <a:off x="8934636" y="5822761"/>
            <a:ext cx="1379957" cy="1940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4082841-F8F7-DB41-984E-FDB39917E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95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2ECB415-7219-BA48-8B98-5625798F358B}"/>
              </a:ext>
            </a:extLst>
          </p:cNvPr>
          <p:cNvSpPr/>
          <p:nvPr/>
        </p:nvSpPr>
        <p:spPr>
          <a:xfrm>
            <a:off x="483091" y="2635361"/>
            <a:ext cx="1279975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2B0EEC-A120-BA44-8EBF-D405E6A0D6DE}"/>
              </a:ext>
            </a:extLst>
          </p:cNvPr>
          <p:cNvSpPr/>
          <p:nvPr/>
        </p:nvSpPr>
        <p:spPr>
          <a:xfrm>
            <a:off x="483092" y="4379932"/>
            <a:ext cx="1279975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8FEDD31-E538-E748-BF20-D32B00E19FC1}"/>
              </a:ext>
            </a:extLst>
          </p:cNvPr>
          <p:cNvCxnSpPr>
            <a:cxnSpLocks/>
          </p:cNvCxnSpPr>
          <p:nvPr/>
        </p:nvCxnSpPr>
        <p:spPr>
          <a:xfrm flipH="1" flipV="1">
            <a:off x="1859875" y="2896971"/>
            <a:ext cx="1367397" cy="5419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10083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5465B-7F31-6F46-9C48-06CE40BF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Pre-Made Container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BB245-9A57-7142-AE01-0608B28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40624" cy="12080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'Pull’ downloads the container and creates a .</a:t>
            </a:r>
            <a:r>
              <a:rPr lang="en-US" dirty="0" err="1"/>
              <a:t>sif</a:t>
            </a:r>
            <a:r>
              <a:rPr lang="en-US" dirty="0"/>
              <a:t> file</a:t>
            </a:r>
          </a:p>
        </p:txBody>
      </p:sp>
      <p:pic>
        <p:nvPicPr>
          <p:cNvPr id="16" name="Picture 1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4763E434-81A1-8545-860A-98F40E4A62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89" r="9373"/>
          <a:stretch/>
        </p:blipFill>
        <p:spPr>
          <a:xfrm>
            <a:off x="5495988" y="1856459"/>
            <a:ext cx="6267225" cy="3446543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0013B30-7523-7D45-908E-58EAE0DD8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267710"/>
            <a:ext cx="4051300" cy="18542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5FC73-F693-C349-B576-AE7DE4EFC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8837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5465B-7F31-6F46-9C48-06CE40BF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Pre-Made Container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BB245-9A57-7142-AE01-0608B28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40624" cy="12080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'Pull’ downloads the container and creates a .</a:t>
            </a:r>
            <a:r>
              <a:rPr lang="en-US" dirty="0" err="1"/>
              <a:t>sif</a:t>
            </a:r>
            <a:r>
              <a:rPr lang="en-US" dirty="0"/>
              <a:t> file</a:t>
            </a:r>
          </a:p>
        </p:txBody>
      </p:sp>
      <p:pic>
        <p:nvPicPr>
          <p:cNvPr id="16" name="Picture 1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4763E434-81A1-8545-860A-98F40E4A62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89" r="9373"/>
          <a:stretch/>
        </p:blipFill>
        <p:spPr>
          <a:xfrm>
            <a:off x="5495988" y="1856459"/>
            <a:ext cx="6267225" cy="3446543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0013B30-7523-7D45-908E-58EAE0DD8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267710"/>
            <a:ext cx="4051300" cy="1854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103246-8BF0-E24F-8E73-F758F103A1A7}"/>
              </a:ext>
            </a:extLst>
          </p:cNvPr>
          <p:cNvSpPr/>
          <p:nvPr/>
        </p:nvSpPr>
        <p:spPr>
          <a:xfrm>
            <a:off x="3028950" y="4867824"/>
            <a:ext cx="1543050" cy="340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61F50-CB1A-B64C-B5E5-092B6B78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97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5DA53D-2F5D-223C-418A-3F63D7857E45}"/>
              </a:ext>
            </a:extLst>
          </p:cNvPr>
          <p:cNvSpPr txBox="1"/>
          <p:nvPr/>
        </p:nvSpPr>
        <p:spPr>
          <a:xfrm>
            <a:off x="982909" y="6123543"/>
            <a:ext cx="563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can point to this in your config file….more on this now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B150F67-897A-3428-EBF2-616043791FA1}"/>
              </a:ext>
            </a:extLst>
          </p:cNvPr>
          <p:cNvCxnSpPr/>
          <p:nvPr/>
        </p:nvCxnSpPr>
        <p:spPr>
          <a:xfrm flipV="1">
            <a:off x="3800475" y="5303002"/>
            <a:ext cx="0" cy="67372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68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DBB144-81D6-CF4E-B3BC-6D4D56C9D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1" y="590062"/>
            <a:ext cx="5409655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Nextflow Configuration File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667FFF-10B8-014E-9263-C3B201ED9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6202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8F0E5-8E91-9931-5ABE-2B1160CC5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Configuration File – 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40F9F-7989-5992-98BD-0EB6D61CD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many things we’ve discussed</a:t>
            </a:r>
          </a:p>
          <a:p>
            <a:pPr lvl="1"/>
            <a:r>
              <a:rPr lang="en-US" dirty="0" err="1"/>
              <a:t>Nextflow</a:t>
            </a:r>
            <a:r>
              <a:rPr lang="en-US" dirty="0"/>
              <a:t> Process File (.</a:t>
            </a:r>
            <a:r>
              <a:rPr lang="en-US" dirty="0" err="1"/>
              <a:t>nf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Singularity containers</a:t>
            </a:r>
          </a:p>
          <a:p>
            <a:pPr lvl="1"/>
            <a:r>
              <a:rPr lang="en-US" dirty="0"/>
              <a:t>A host operating system with a certain number of cores, memory,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A possible workflow manager (i.e. </a:t>
            </a:r>
            <a:r>
              <a:rPr lang="en-US" dirty="0" err="1"/>
              <a:t>Slurm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B7DD9-E8DD-FF46-18D9-EF88D5A28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40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4327</TotalTime>
  <Words>8591</Words>
  <Application>Microsoft Macintosh PowerPoint</Application>
  <PresentationFormat>Widescreen</PresentationFormat>
  <Paragraphs>1509</Paragraphs>
  <Slides>143</Slides>
  <Notes>108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143</vt:i4>
      </vt:variant>
    </vt:vector>
  </HeadingPairs>
  <TitlesOfParts>
    <vt:vector size="148" baseType="lpstr">
      <vt:lpstr>Arial</vt:lpstr>
      <vt:lpstr>Calibri</vt:lpstr>
      <vt:lpstr>Calibri Light</vt:lpstr>
      <vt:lpstr>Consolas</vt:lpstr>
      <vt:lpstr>Office Theme</vt:lpstr>
      <vt:lpstr>Using Nextflow to manage, automate, and reproduce scientific workflows</vt:lpstr>
      <vt:lpstr>Overview of this Presentation</vt:lpstr>
      <vt:lpstr>What is Nextflow?</vt:lpstr>
      <vt:lpstr>Why should you use Nextflow?</vt:lpstr>
      <vt:lpstr>PowerPoint Presentation</vt:lpstr>
      <vt:lpstr>How Nextflow Works: my_nextflow_file.nf</vt:lpstr>
      <vt:lpstr>How Nextflow Works: Containers</vt:lpstr>
      <vt:lpstr>How Nextflow Works: Config Files</vt:lpstr>
      <vt:lpstr>Nextflow (.nf) Files</vt:lpstr>
      <vt:lpstr>Input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Processes</vt:lpstr>
      <vt:lpstr>Nextflow Files: Process Breakdown</vt:lpstr>
      <vt:lpstr>Nextflow Files: Process Breakdown</vt:lpstr>
      <vt:lpstr>Nextflow Files: Process Breakdown</vt:lpstr>
      <vt:lpstr>Nextflow Files: Process Breakdown</vt:lpstr>
      <vt:lpstr>Nextflow Files: Process Breakdown</vt:lpstr>
      <vt:lpstr>Nextflow Files: Process Breakdown</vt:lpstr>
      <vt:lpstr>Nextflow Files: Process Breakdown</vt:lpstr>
      <vt:lpstr>Nextflow Files: Process Breakdown</vt:lpstr>
      <vt:lpstr>Processes: Input and Output</vt:lpstr>
      <vt:lpstr>Processes: Input</vt:lpstr>
      <vt:lpstr>Processes: Output</vt:lpstr>
      <vt:lpstr>Process: Input/Output Types</vt:lpstr>
      <vt:lpstr>Process: Nextflow Data Types</vt:lpstr>
      <vt:lpstr>Process: Nextflow Data Types</vt:lpstr>
      <vt:lpstr>Process: Nextflow Data Types</vt:lpstr>
      <vt:lpstr>Process: Nextflow Data Types</vt:lpstr>
      <vt:lpstr>Process: Nextflow Data Types</vt:lpstr>
      <vt:lpstr>Processes: Script</vt:lpstr>
      <vt:lpstr>Process: Script</vt:lpstr>
      <vt:lpstr>Process: Script</vt:lpstr>
      <vt:lpstr>Process: Script</vt:lpstr>
      <vt:lpstr>Process: Script</vt:lpstr>
      <vt:lpstr>Process: Script</vt:lpstr>
      <vt:lpstr>Process: Script</vt:lpstr>
      <vt:lpstr>Process: Script</vt:lpstr>
      <vt:lpstr>Process: Script</vt:lpstr>
      <vt:lpstr>Process: Script</vt:lpstr>
      <vt:lpstr>Process: Script</vt:lpstr>
      <vt:lpstr>Process: Directives</vt:lpstr>
      <vt:lpstr>Process: Directives</vt:lpstr>
      <vt:lpstr>Process: Directives</vt:lpstr>
      <vt:lpstr>Process: Directives</vt:lpstr>
      <vt:lpstr>Process: Directives</vt:lpstr>
      <vt:lpstr>Process: Directives</vt:lpstr>
      <vt:lpstr>Process: Directives</vt:lpstr>
      <vt:lpstr>Process: Directives</vt:lpstr>
      <vt:lpstr>Process: Directives</vt:lpstr>
      <vt:lpstr>Containers</vt:lpstr>
      <vt:lpstr>Process: Directives</vt:lpstr>
      <vt:lpstr>Containers- what are they?</vt:lpstr>
      <vt:lpstr>Containers- what are they?</vt:lpstr>
      <vt:lpstr>Containers- what are they?</vt:lpstr>
      <vt:lpstr>Containers- what are they?</vt:lpstr>
      <vt:lpstr>Containers- what are they?</vt:lpstr>
      <vt:lpstr>Containers- what are they?</vt:lpstr>
      <vt:lpstr>Container Software</vt:lpstr>
      <vt:lpstr>Container Software</vt:lpstr>
      <vt:lpstr>Containers – How do I obtain them?</vt:lpstr>
      <vt:lpstr>Containers – How do I obtain them?</vt:lpstr>
      <vt:lpstr>Using a Pre-Made Container </vt:lpstr>
      <vt:lpstr>Using a Pre-Made Container </vt:lpstr>
      <vt:lpstr>Using a Pre-Made Container</vt:lpstr>
      <vt:lpstr>Using a Pre-Made Container</vt:lpstr>
      <vt:lpstr>Using a Pre-Made Container</vt:lpstr>
      <vt:lpstr>Using a Pre-Made Container</vt:lpstr>
      <vt:lpstr>Using a Pre-Made Container</vt:lpstr>
      <vt:lpstr>Using a Pre-Made Container </vt:lpstr>
      <vt:lpstr>Using a Pre-Made Container </vt:lpstr>
      <vt:lpstr>Nextflow Configuration File</vt:lpstr>
      <vt:lpstr>Nextflow Configuration File – What is it?</vt:lpstr>
      <vt:lpstr>Nextflow Configuration File – What is it?</vt:lpstr>
      <vt:lpstr>Nextflow Configuration File – What is it?</vt:lpstr>
      <vt:lpstr>Nextflow Configuration File – What is it?</vt:lpstr>
      <vt:lpstr>Nextflow Configuration File – What is it?</vt:lpstr>
      <vt:lpstr>Nextflow Configuration File – What is it?</vt:lpstr>
      <vt:lpstr>Nextflow Configuration File – What is it?</vt:lpstr>
      <vt:lpstr>Nextflow Configuration File – What is it?</vt:lpstr>
      <vt:lpstr>Nextflow Configuration File – What is it?</vt:lpstr>
      <vt:lpstr>Nextflow Configuration File – What is it?</vt:lpstr>
      <vt:lpstr>Nextflow Configuration File – What is it?</vt:lpstr>
      <vt:lpstr>Nextflow Configuration File – How to Build It</vt:lpstr>
      <vt:lpstr>Nextflow Configuration File – How to Build It</vt:lpstr>
      <vt:lpstr>Nextflow Configuration File – How to Build It</vt:lpstr>
      <vt:lpstr>Nextflow Configuration File – How to Build It</vt:lpstr>
      <vt:lpstr>Nextflow Configuration File – How to Build It</vt:lpstr>
      <vt:lpstr>Putting it all together</vt:lpstr>
      <vt:lpstr>Putting it all together – how to organize files</vt:lpstr>
      <vt:lpstr>Putting it all together – how to organize files</vt:lpstr>
      <vt:lpstr>Putting it all together – how to organize files</vt:lpstr>
      <vt:lpstr>Putting it all together – how to organize files</vt:lpstr>
      <vt:lpstr>Putting it all together – how to organize files</vt:lpstr>
      <vt:lpstr>Putting it all together – how to organize files</vt:lpstr>
      <vt:lpstr>Putting it all together – how to organize files</vt:lpstr>
      <vt:lpstr>Putting it all together</vt:lpstr>
      <vt:lpstr>Putting it all together</vt:lpstr>
      <vt:lpstr>Putting it all together – running Nextflow</vt:lpstr>
      <vt:lpstr>Putting it all together – running Nextflow</vt:lpstr>
      <vt:lpstr>Putting it all together – running Nextflow</vt:lpstr>
      <vt:lpstr>Putting it all together – running Nextflow</vt:lpstr>
      <vt:lpstr>Putting it all together – running Nextflow</vt:lpstr>
      <vt:lpstr>Putting it all together – running Nextflow</vt:lpstr>
      <vt:lpstr>Putting it all together – running Nextflow</vt:lpstr>
      <vt:lpstr>nf-core</vt:lpstr>
      <vt:lpstr>What is nf-core?</vt:lpstr>
      <vt:lpstr>nf-core</vt:lpstr>
      <vt:lpstr>nf-core</vt:lpstr>
      <vt:lpstr>nf-core</vt:lpstr>
      <vt:lpstr>nf-core</vt:lpstr>
      <vt:lpstr>nf-core</vt:lpstr>
      <vt:lpstr>nf-core</vt:lpstr>
      <vt:lpstr>nf-core from the Command Line</vt:lpstr>
      <vt:lpstr>PowerPoint Presentation</vt:lpstr>
      <vt:lpstr>Lots of info and training out there!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Nextflow to manage, automate, and reproduce scientific workflows</dc:title>
  <dc:creator>Ashley Dederich</dc:creator>
  <cp:lastModifiedBy>Ashley Dederich</cp:lastModifiedBy>
  <cp:revision>263</cp:revision>
  <dcterms:created xsi:type="dcterms:W3CDTF">2021-08-23T21:58:48Z</dcterms:created>
  <dcterms:modified xsi:type="dcterms:W3CDTF">2025-02-26T22:32:24Z</dcterms:modified>
</cp:coreProperties>
</file>